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</p:sldMasterIdLst>
  <p:notesMasterIdLst>
    <p:notesMasterId r:id="rId23"/>
  </p:notesMasterIdLst>
  <p:sldIdLst>
    <p:sldId id="440" r:id="rId6"/>
    <p:sldId id="509" r:id="rId7"/>
    <p:sldId id="510" r:id="rId8"/>
    <p:sldId id="375" r:id="rId9"/>
    <p:sldId id="389" r:id="rId10"/>
    <p:sldId id="459" r:id="rId11"/>
    <p:sldId id="498" r:id="rId12"/>
    <p:sldId id="505" r:id="rId13"/>
    <p:sldId id="499" r:id="rId14"/>
    <p:sldId id="507" r:id="rId15"/>
    <p:sldId id="500" r:id="rId16"/>
    <p:sldId id="501" r:id="rId17"/>
    <p:sldId id="502" r:id="rId18"/>
    <p:sldId id="508" r:id="rId19"/>
    <p:sldId id="503" r:id="rId20"/>
    <p:sldId id="455" r:id="rId21"/>
    <p:sldId id="390" r:id="rId22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C4C0FC95-CE39-424C-AFAA-2F5DBEAEEBC7}">
          <p14:sldIdLst>
            <p14:sldId id="440"/>
            <p14:sldId id="509"/>
            <p14:sldId id="510"/>
            <p14:sldId id="375"/>
            <p14:sldId id="389"/>
            <p14:sldId id="459"/>
            <p14:sldId id="498"/>
            <p14:sldId id="505"/>
            <p14:sldId id="499"/>
            <p14:sldId id="507"/>
            <p14:sldId id="500"/>
            <p14:sldId id="501"/>
            <p14:sldId id="502"/>
            <p14:sldId id="508"/>
            <p14:sldId id="503"/>
            <p14:sldId id="455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3FA"/>
    <a:srgbClr val="3D8AFF"/>
    <a:srgbClr val="C1BCF3"/>
    <a:srgbClr val="1E0756"/>
    <a:srgbClr val="0657B2"/>
    <a:srgbClr val="EEEAFA"/>
    <a:srgbClr val="1F1E32"/>
    <a:srgbClr val="F4B1C9"/>
    <a:srgbClr val="EF99DD"/>
    <a:srgbClr val="D6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69152-4934-4A71-8EF1-E4D8A5FE4B64}" v="86" dt="2025-11-07T09:21:3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88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iram S" userId="57796843-73c2-4e1f-9f0e-a4814426b3db" providerId="ADAL" clId="{E1CC88E9-17A1-4CAB-ACD7-DDACD5E6C4C8}"/>
    <pc:docChg chg="undo custSel addSld delSld modSld sldOrd delSection modSection">
      <pc:chgData name="Shriram S" userId="57796843-73c2-4e1f-9f0e-a4814426b3db" providerId="ADAL" clId="{E1CC88E9-17A1-4CAB-ACD7-DDACD5E6C4C8}" dt="2025-11-07T17:10:49.583" v="461" actId="47"/>
      <pc:docMkLst>
        <pc:docMk/>
      </pc:docMkLst>
      <pc:sldChg chg="addSp delSp modSp del mod ord">
        <pc:chgData name="Shriram S" userId="57796843-73c2-4e1f-9f0e-a4814426b3db" providerId="ADAL" clId="{E1CC88E9-17A1-4CAB-ACD7-DDACD5E6C4C8}" dt="2025-11-07T17:10:46.786" v="460" actId="47"/>
        <pc:sldMkLst>
          <pc:docMk/>
          <pc:sldMk cId="2046292276" sldId="373"/>
        </pc:sldMkLst>
        <pc:spChg chg="mod">
          <ac:chgData name="Shriram S" userId="57796843-73c2-4e1f-9f0e-a4814426b3db" providerId="ADAL" clId="{E1CC88E9-17A1-4CAB-ACD7-DDACD5E6C4C8}" dt="2025-11-06T19:07:02.698" v="268" actId="20577"/>
          <ac:spMkLst>
            <pc:docMk/>
            <pc:sldMk cId="2046292276" sldId="373"/>
            <ac:spMk id="2" creationId="{0DAFE021-9C12-7049-2E6C-89875EC3EB65}"/>
          </ac:spMkLst>
        </pc:spChg>
        <pc:spChg chg="add del">
          <ac:chgData name="Shriram S" userId="57796843-73c2-4e1f-9f0e-a4814426b3db" providerId="ADAL" clId="{E1CC88E9-17A1-4CAB-ACD7-DDACD5E6C4C8}" dt="2025-11-06T19:07:03.122" v="270" actId="478"/>
          <ac:spMkLst>
            <pc:docMk/>
            <pc:sldMk cId="2046292276" sldId="373"/>
            <ac:spMk id="3" creationId="{D5785372-5E3A-D77C-89DF-A5C0B906E6FD}"/>
          </ac:spMkLst>
        </pc:spChg>
        <pc:spChg chg="add del mod">
          <ac:chgData name="Shriram S" userId="57796843-73c2-4e1f-9f0e-a4814426b3db" providerId="ADAL" clId="{E1CC88E9-17A1-4CAB-ACD7-DDACD5E6C4C8}" dt="2025-11-06T19:07:04.381" v="273" actId="6549"/>
          <ac:spMkLst>
            <pc:docMk/>
            <pc:sldMk cId="2046292276" sldId="373"/>
            <ac:spMk id="4" creationId="{F287D1C5-03BA-9564-06F5-8DA076E36DEC}"/>
          </ac:spMkLst>
        </pc:spChg>
        <pc:spChg chg="mod">
          <ac:chgData name="Shriram S" userId="57796843-73c2-4e1f-9f0e-a4814426b3db" providerId="ADAL" clId="{E1CC88E9-17A1-4CAB-ACD7-DDACD5E6C4C8}" dt="2025-11-06T19:07:07.408" v="277" actId="20577"/>
          <ac:spMkLst>
            <pc:docMk/>
            <pc:sldMk cId="2046292276" sldId="373"/>
            <ac:spMk id="5" creationId="{5CF38C20-6019-B16A-2DB4-80747F879BA5}"/>
          </ac:spMkLst>
        </pc:spChg>
        <pc:spChg chg="mod">
          <ac:chgData name="Shriram S" userId="57796843-73c2-4e1f-9f0e-a4814426b3db" providerId="ADAL" clId="{E1CC88E9-17A1-4CAB-ACD7-DDACD5E6C4C8}" dt="2025-11-06T19:07:07.022" v="276" actId="20577"/>
          <ac:spMkLst>
            <pc:docMk/>
            <pc:sldMk cId="2046292276" sldId="373"/>
            <ac:spMk id="6" creationId="{6CA0CFFC-7473-2352-60D2-5625295689F6}"/>
          </ac:spMkLst>
        </pc:spChg>
        <pc:spChg chg="mod">
          <ac:chgData name="Shriram S" userId="57796843-73c2-4e1f-9f0e-a4814426b3db" providerId="ADAL" clId="{E1CC88E9-17A1-4CAB-ACD7-DDACD5E6C4C8}" dt="2025-11-06T19:07:06.642" v="275" actId="20577"/>
          <ac:spMkLst>
            <pc:docMk/>
            <pc:sldMk cId="2046292276" sldId="373"/>
            <ac:spMk id="7" creationId="{ABFC92CB-5DE9-DE8A-3E0E-D0BA7B526CD1}"/>
          </ac:spMkLst>
        </pc:spChg>
        <pc:spChg chg="mod">
          <ac:chgData name="Shriram S" userId="57796843-73c2-4e1f-9f0e-a4814426b3db" providerId="ADAL" clId="{E1CC88E9-17A1-4CAB-ACD7-DDACD5E6C4C8}" dt="2025-11-06T19:07:05.818" v="274" actId="20577"/>
          <ac:spMkLst>
            <pc:docMk/>
            <pc:sldMk cId="2046292276" sldId="373"/>
            <ac:spMk id="8" creationId="{7BBC362C-209D-119B-7EBD-2A6C15F53003}"/>
          </ac:spMkLst>
        </pc:spChg>
        <pc:spChg chg="add del mod">
          <ac:chgData name="Shriram S" userId="57796843-73c2-4e1f-9f0e-a4814426b3db" providerId="ADAL" clId="{E1CC88E9-17A1-4CAB-ACD7-DDACD5E6C4C8}" dt="2025-11-06T19:07:03.753" v="272" actId="478"/>
          <ac:spMkLst>
            <pc:docMk/>
            <pc:sldMk cId="2046292276" sldId="373"/>
            <ac:spMk id="12" creationId="{B46BA709-DF7D-83B6-1AEE-090844C1955D}"/>
          </ac:spMkLst>
        </pc:spChg>
        <pc:spChg chg="add del mod">
          <ac:chgData name="Shriram S" userId="57796843-73c2-4e1f-9f0e-a4814426b3db" providerId="ADAL" clId="{E1CC88E9-17A1-4CAB-ACD7-DDACD5E6C4C8}" dt="2025-11-06T19:07:03.122" v="270" actId="478"/>
          <ac:spMkLst>
            <pc:docMk/>
            <pc:sldMk cId="2046292276" sldId="373"/>
            <ac:spMk id="14" creationId="{3854FA34-FD25-E70E-E912-45AFDEA29EBE}"/>
          </ac:spMkLst>
        </pc:spChg>
      </pc:sldChg>
      <pc:sldChg chg="addSp delSp modSp mod ord">
        <pc:chgData name="Shriram S" userId="57796843-73c2-4e1f-9f0e-a4814426b3db" providerId="ADAL" clId="{E1CC88E9-17A1-4CAB-ACD7-DDACD5E6C4C8}" dt="2025-11-07T05:30:57.398" v="287" actId="20577"/>
        <pc:sldMkLst>
          <pc:docMk/>
          <pc:sldMk cId="2459951648" sldId="375"/>
        </pc:sldMkLst>
        <pc:spChg chg="mod">
          <ac:chgData name="Shriram S" userId="57796843-73c2-4e1f-9f0e-a4814426b3db" providerId="ADAL" clId="{E1CC88E9-17A1-4CAB-ACD7-DDACD5E6C4C8}" dt="2025-11-06T18:53:07.559" v="65" actId="14100"/>
          <ac:spMkLst>
            <pc:docMk/>
            <pc:sldMk cId="2459951648" sldId="375"/>
            <ac:spMk id="2" creationId="{23706B79-35D1-5B2D-9EB3-BA43C4213769}"/>
          </ac:spMkLst>
        </pc:spChg>
        <pc:spChg chg="mod">
          <ac:chgData name="Shriram S" userId="57796843-73c2-4e1f-9f0e-a4814426b3db" providerId="ADAL" clId="{E1CC88E9-17A1-4CAB-ACD7-DDACD5E6C4C8}" dt="2025-11-06T18:52:59.680" v="64" actId="20577"/>
          <ac:spMkLst>
            <pc:docMk/>
            <pc:sldMk cId="2459951648" sldId="375"/>
            <ac:spMk id="4" creationId="{DDDDEDC8-4D65-08E8-A620-D8C1FACAF3DD}"/>
          </ac:spMkLst>
        </pc:spChg>
        <pc:spChg chg="mod">
          <ac:chgData name="Shriram S" userId="57796843-73c2-4e1f-9f0e-a4814426b3db" providerId="ADAL" clId="{E1CC88E9-17A1-4CAB-ACD7-DDACD5E6C4C8}" dt="2025-11-06T18:53:34.317" v="70" actId="14100"/>
          <ac:spMkLst>
            <pc:docMk/>
            <pc:sldMk cId="2459951648" sldId="375"/>
            <ac:spMk id="6" creationId="{C880CFC9-49D7-3E50-74E4-BAD28092DE93}"/>
          </ac:spMkLst>
        </pc:spChg>
        <pc:spChg chg="mod">
          <ac:chgData name="Shriram S" userId="57796843-73c2-4e1f-9f0e-a4814426b3db" providerId="ADAL" clId="{E1CC88E9-17A1-4CAB-ACD7-DDACD5E6C4C8}" dt="2025-11-06T18:53:40.235" v="71"/>
          <ac:spMkLst>
            <pc:docMk/>
            <pc:sldMk cId="2459951648" sldId="375"/>
            <ac:spMk id="8" creationId="{93883103-7338-B453-E750-228F53DE46C6}"/>
          </ac:spMkLst>
        </pc:spChg>
        <pc:spChg chg="mod">
          <ac:chgData name="Shriram S" userId="57796843-73c2-4e1f-9f0e-a4814426b3db" providerId="ADAL" clId="{E1CC88E9-17A1-4CAB-ACD7-DDACD5E6C4C8}" dt="2025-11-06T18:53:46.334" v="72"/>
          <ac:spMkLst>
            <pc:docMk/>
            <pc:sldMk cId="2459951648" sldId="375"/>
            <ac:spMk id="10" creationId="{116A4460-D81A-7200-9CBA-5784FE7319FB}"/>
          </ac:spMkLst>
        </pc:spChg>
        <pc:spChg chg="mod">
          <ac:chgData name="Shriram S" userId="57796843-73c2-4e1f-9f0e-a4814426b3db" providerId="ADAL" clId="{E1CC88E9-17A1-4CAB-ACD7-DDACD5E6C4C8}" dt="2025-11-06T18:53:55.275" v="74" actId="14100"/>
          <ac:spMkLst>
            <pc:docMk/>
            <pc:sldMk cId="2459951648" sldId="375"/>
            <ac:spMk id="12" creationId="{8F9A7F81-219C-0B5C-508C-3D9303CB08AB}"/>
          </ac:spMkLst>
        </pc:spChg>
        <pc:spChg chg="mod">
          <ac:chgData name="Shriram S" userId="57796843-73c2-4e1f-9f0e-a4814426b3db" providerId="ADAL" clId="{E1CC88E9-17A1-4CAB-ACD7-DDACD5E6C4C8}" dt="2025-11-06T18:55:26.064" v="79" actId="14100"/>
          <ac:spMkLst>
            <pc:docMk/>
            <pc:sldMk cId="2459951648" sldId="375"/>
            <ac:spMk id="14" creationId="{739D0C5C-BB44-9117-CB22-332696D05F3E}"/>
          </ac:spMkLst>
        </pc:spChg>
        <pc:spChg chg="mod">
          <ac:chgData name="Shriram S" userId="57796843-73c2-4e1f-9f0e-a4814426b3db" providerId="ADAL" clId="{E1CC88E9-17A1-4CAB-ACD7-DDACD5E6C4C8}" dt="2025-11-07T05:30:57.398" v="287" actId="20577"/>
          <ac:spMkLst>
            <pc:docMk/>
            <pc:sldMk cId="2459951648" sldId="375"/>
            <ac:spMk id="16" creationId="{731AF6D0-142B-B33E-C8A9-DEBBFD108602}"/>
          </ac:spMkLst>
        </pc:spChg>
        <pc:spChg chg="del">
          <ac:chgData name="Shriram S" userId="57796843-73c2-4e1f-9f0e-a4814426b3db" providerId="ADAL" clId="{E1CC88E9-17A1-4CAB-ACD7-DDACD5E6C4C8}" dt="2025-11-06T18:55:46.557" v="82" actId="478"/>
          <ac:spMkLst>
            <pc:docMk/>
            <pc:sldMk cId="2459951648" sldId="375"/>
            <ac:spMk id="18" creationId="{789D749D-9F7A-31BF-62D7-53EB1E50C9FE}"/>
          </ac:spMkLst>
        </pc:spChg>
        <pc:spChg chg="del">
          <ac:chgData name="Shriram S" userId="57796843-73c2-4e1f-9f0e-a4814426b3db" providerId="ADAL" clId="{E1CC88E9-17A1-4CAB-ACD7-DDACD5E6C4C8}" dt="2025-11-06T18:55:53.448" v="84" actId="478"/>
          <ac:spMkLst>
            <pc:docMk/>
            <pc:sldMk cId="2459951648" sldId="375"/>
            <ac:spMk id="19" creationId="{AFF693CA-7538-C46E-ADE3-95BF85A2242D}"/>
          </ac:spMkLst>
        </pc:spChg>
        <pc:spChg chg="add del mod">
          <ac:chgData name="Shriram S" userId="57796843-73c2-4e1f-9f0e-a4814426b3db" providerId="ADAL" clId="{E1CC88E9-17A1-4CAB-ACD7-DDACD5E6C4C8}" dt="2025-11-06T18:55:50.179" v="83" actId="478"/>
          <ac:spMkLst>
            <pc:docMk/>
            <pc:sldMk cId="2459951648" sldId="375"/>
            <ac:spMk id="20" creationId="{C66FDC11-E084-96E3-9FD9-99A9E1B579D8}"/>
          </ac:spMkLst>
        </pc:spChg>
        <pc:spChg chg="add del mod">
          <ac:chgData name="Shriram S" userId="57796843-73c2-4e1f-9f0e-a4814426b3db" providerId="ADAL" clId="{E1CC88E9-17A1-4CAB-ACD7-DDACD5E6C4C8}" dt="2025-11-06T18:55:55.527" v="85" actId="478"/>
          <ac:spMkLst>
            <pc:docMk/>
            <pc:sldMk cId="2459951648" sldId="375"/>
            <ac:spMk id="22" creationId="{311F02A7-37BB-5E2F-7AF2-73C908339C17}"/>
          </ac:spMkLst>
        </pc:spChg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55937239" sldId="376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268129971" sldId="378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648903600" sldId="379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909807679" sldId="380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663012944" sldId="381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945475076" sldId="382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721656886" sldId="384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69618173" sldId="385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969125240" sldId="386"/>
        </pc:sldMkLst>
      </pc:sldChg>
      <pc:sldChg chg="modSp mod ord">
        <pc:chgData name="Shriram S" userId="57796843-73c2-4e1f-9f0e-a4814426b3db" providerId="ADAL" clId="{E1CC88E9-17A1-4CAB-ACD7-DDACD5E6C4C8}" dt="2025-11-06T18:59:46.523" v="127" actId="14100"/>
        <pc:sldMkLst>
          <pc:docMk/>
          <pc:sldMk cId="2311571325" sldId="389"/>
        </pc:sldMkLst>
        <pc:spChg chg="mod">
          <ac:chgData name="Shriram S" userId="57796843-73c2-4e1f-9f0e-a4814426b3db" providerId="ADAL" clId="{E1CC88E9-17A1-4CAB-ACD7-DDACD5E6C4C8}" dt="2025-11-06T18:59:46.523" v="127" actId="14100"/>
          <ac:spMkLst>
            <pc:docMk/>
            <pc:sldMk cId="2311571325" sldId="389"/>
            <ac:spMk id="2" creationId="{C82499CC-BBC4-A00F-4201-4F905BA77D9A}"/>
          </ac:spMkLst>
        </pc:spChg>
      </pc:sldChg>
      <pc:sldChg chg="ord">
        <pc:chgData name="Shriram S" userId="57796843-73c2-4e1f-9f0e-a4814426b3db" providerId="ADAL" clId="{E1CC88E9-17A1-4CAB-ACD7-DDACD5E6C4C8}" dt="2025-11-06T19:07:22.244" v="280"/>
        <pc:sldMkLst>
          <pc:docMk/>
          <pc:sldMk cId="3538399344" sldId="390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48961803" sldId="391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82962380" sldId="393"/>
        </pc:sldMkLst>
      </pc:sldChg>
      <pc:sldChg chg="addSp delSp modSp del mod">
        <pc:chgData name="Shriram S" userId="57796843-73c2-4e1f-9f0e-a4814426b3db" providerId="ADAL" clId="{E1CC88E9-17A1-4CAB-ACD7-DDACD5E6C4C8}" dt="2025-11-07T17:10:46.786" v="460" actId="47"/>
        <pc:sldMkLst>
          <pc:docMk/>
          <pc:sldMk cId="3345922493" sldId="398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03771427" sldId="400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250821187" sldId="401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832756708" sldId="402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211625467" sldId="404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598625456" sldId="405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538995246" sldId="406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629757256" sldId="410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532517385" sldId="412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066961591" sldId="416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2846330" sldId="418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805665307" sldId="421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396845748" sldId="422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751887921" sldId="431"/>
        </pc:sldMkLst>
      </pc:sldChg>
      <pc:sldChg chg="del">
        <pc:chgData name="Shriram S" userId="57796843-73c2-4e1f-9f0e-a4814426b3db" providerId="ADAL" clId="{E1CC88E9-17A1-4CAB-ACD7-DDACD5E6C4C8}" dt="2025-11-07T09:14:32.477" v="437" actId="47"/>
        <pc:sldMkLst>
          <pc:docMk/>
          <pc:sldMk cId="1052024015" sldId="439"/>
        </pc:sldMkLst>
      </pc:sldChg>
      <pc:sldChg chg="addSp delSp modSp mod">
        <pc:chgData name="Shriram S" userId="57796843-73c2-4e1f-9f0e-a4814426b3db" providerId="ADAL" clId="{E1CC88E9-17A1-4CAB-ACD7-DDACD5E6C4C8}" dt="2025-11-07T08:42:21.562" v="289" actId="255"/>
        <pc:sldMkLst>
          <pc:docMk/>
          <pc:sldMk cId="2735886061" sldId="440"/>
        </pc:sldMkLst>
        <pc:spChg chg="mod">
          <ac:chgData name="Shriram S" userId="57796843-73c2-4e1f-9f0e-a4814426b3db" providerId="ADAL" clId="{E1CC88E9-17A1-4CAB-ACD7-DDACD5E6C4C8}" dt="2025-11-07T08:42:21.562" v="289" actId="255"/>
          <ac:spMkLst>
            <pc:docMk/>
            <pc:sldMk cId="2735886061" sldId="440"/>
            <ac:spMk id="2" creationId="{01F35318-0AC2-C12C-A5D7-8D20CC1EF108}"/>
          </ac:spMkLst>
        </pc:spChg>
        <pc:spChg chg="add del mod">
          <ac:chgData name="Shriram S" userId="57796843-73c2-4e1f-9f0e-a4814426b3db" providerId="ADAL" clId="{E1CC88E9-17A1-4CAB-ACD7-DDACD5E6C4C8}" dt="2025-11-05T14:24:40.821" v="55" actId="255"/>
          <ac:spMkLst>
            <pc:docMk/>
            <pc:sldMk cId="2735886061" sldId="440"/>
            <ac:spMk id="3" creationId="{0CC0405B-6F4D-ACE8-3859-843855FD8012}"/>
          </ac:spMkLst>
        </pc:spChg>
      </pc:sldChg>
      <pc:sldChg chg="del">
        <pc:chgData name="Shriram S" userId="57796843-73c2-4e1f-9f0e-a4814426b3db" providerId="ADAL" clId="{E1CC88E9-17A1-4CAB-ACD7-DDACD5E6C4C8}" dt="2025-11-07T09:14:32.477" v="437" actId="47"/>
        <pc:sldMkLst>
          <pc:docMk/>
          <pc:sldMk cId="1889766954" sldId="441"/>
        </pc:sldMkLst>
      </pc:sldChg>
      <pc:sldChg chg="del">
        <pc:chgData name="Shriram S" userId="57796843-73c2-4e1f-9f0e-a4814426b3db" providerId="ADAL" clId="{E1CC88E9-17A1-4CAB-ACD7-DDACD5E6C4C8}" dt="2025-11-07T09:14:32.477" v="437" actId="47"/>
        <pc:sldMkLst>
          <pc:docMk/>
          <pc:sldMk cId="1574803595" sldId="442"/>
        </pc:sldMkLst>
      </pc:sldChg>
      <pc:sldChg chg="del">
        <pc:chgData name="Shriram S" userId="57796843-73c2-4e1f-9f0e-a4814426b3db" providerId="ADAL" clId="{E1CC88E9-17A1-4CAB-ACD7-DDACD5E6C4C8}" dt="2025-11-07T09:14:32.477" v="437" actId="47"/>
        <pc:sldMkLst>
          <pc:docMk/>
          <pc:sldMk cId="1567954858" sldId="443"/>
        </pc:sldMkLst>
      </pc:sldChg>
      <pc:sldChg chg="del">
        <pc:chgData name="Shriram S" userId="57796843-73c2-4e1f-9f0e-a4814426b3db" providerId="ADAL" clId="{E1CC88E9-17A1-4CAB-ACD7-DDACD5E6C4C8}" dt="2025-11-07T09:14:32.477" v="437" actId="47"/>
        <pc:sldMkLst>
          <pc:docMk/>
          <pc:sldMk cId="1099277770" sldId="444"/>
        </pc:sldMkLst>
      </pc:sldChg>
      <pc:sldChg chg="del">
        <pc:chgData name="Shriram S" userId="57796843-73c2-4e1f-9f0e-a4814426b3db" providerId="ADAL" clId="{E1CC88E9-17A1-4CAB-ACD7-DDACD5E6C4C8}" dt="2025-11-07T09:14:32.477" v="437" actId="47"/>
        <pc:sldMkLst>
          <pc:docMk/>
          <pc:sldMk cId="789156784" sldId="448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788948323" sldId="449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612147400" sldId="450"/>
        </pc:sldMkLst>
      </pc:sldChg>
      <pc:sldChg chg="addSp delSp modSp mod ord">
        <pc:chgData name="Shriram S" userId="57796843-73c2-4e1f-9f0e-a4814426b3db" providerId="ADAL" clId="{E1CC88E9-17A1-4CAB-ACD7-DDACD5E6C4C8}" dt="2025-11-07T09:21:34.703" v="459"/>
        <pc:sldMkLst>
          <pc:docMk/>
          <pc:sldMk cId="3017457175" sldId="455"/>
        </pc:sldMkLst>
        <pc:spChg chg="add del mod">
          <ac:chgData name="Shriram S" userId="57796843-73c2-4e1f-9f0e-a4814426b3db" providerId="ADAL" clId="{E1CC88E9-17A1-4CAB-ACD7-DDACD5E6C4C8}" dt="2025-11-07T09:21:34.703" v="459"/>
          <ac:spMkLst>
            <pc:docMk/>
            <pc:sldMk cId="3017457175" sldId="455"/>
            <ac:spMk id="2" creationId="{D9045431-3A1C-EC75-FAA7-B57BDC097A93}"/>
          </ac:spMkLst>
        </pc:spChg>
        <pc:spChg chg="del">
          <ac:chgData name="Shriram S" userId="57796843-73c2-4e1f-9f0e-a4814426b3db" providerId="ADAL" clId="{E1CC88E9-17A1-4CAB-ACD7-DDACD5E6C4C8}" dt="2025-11-07T09:20:52.410" v="457" actId="478"/>
          <ac:spMkLst>
            <pc:docMk/>
            <pc:sldMk cId="3017457175" sldId="455"/>
            <ac:spMk id="3" creationId="{126D0768-FE0C-E580-8725-C1F3B2D8538F}"/>
          </ac:spMkLst>
        </pc:spChg>
        <pc:spChg chg="del mod">
          <ac:chgData name="Shriram S" userId="57796843-73c2-4e1f-9f0e-a4814426b3db" providerId="ADAL" clId="{E1CC88E9-17A1-4CAB-ACD7-DDACD5E6C4C8}" dt="2025-11-07T09:20:39.323" v="452" actId="478"/>
          <ac:spMkLst>
            <pc:docMk/>
            <pc:sldMk cId="3017457175" sldId="455"/>
            <ac:spMk id="4" creationId="{5E32C5A0-F091-C31C-F17A-9E87D0765B54}"/>
          </ac:spMkLst>
        </pc:spChg>
        <pc:spChg chg="del">
          <ac:chgData name="Shriram S" userId="57796843-73c2-4e1f-9f0e-a4814426b3db" providerId="ADAL" clId="{E1CC88E9-17A1-4CAB-ACD7-DDACD5E6C4C8}" dt="2025-11-07T09:20:23.388" v="447" actId="931"/>
          <ac:spMkLst>
            <pc:docMk/>
            <pc:sldMk cId="3017457175" sldId="455"/>
            <ac:spMk id="5" creationId="{50B41476-45B0-4FCB-510F-93756485A221}"/>
          </ac:spMkLst>
        </pc:spChg>
        <pc:spChg chg="del">
          <ac:chgData name="Shriram S" userId="57796843-73c2-4e1f-9f0e-a4814426b3db" providerId="ADAL" clId="{E1CC88E9-17A1-4CAB-ACD7-DDACD5E6C4C8}" dt="2025-11-07T09:20:43.646" v="454" actId="478"/>
          <ac:spMkLst>
            <pc:docMk/>
            <pc:sldMk cId="3017457175" sldId="455"/>
            <ac:spMk id="6" creationId="{2FAC7DD3-6FFE-8931-C685-91F703B5BD0B}"/>
          </ac:spMkLst>
        </pc:spChg>
        <pc:spChg chg="add del mod">
          <ac:chgData name="Shriram S" userId="57796843-73c2-4e1f-9f0e-a4814426b3db" providerId="ADAL" clId="{E1CC88E9-17A1-4CAB-ACD7-DDACD5E6C4C8}" dt="2025-11-07T09:20:41.104" v="453" actId="478"/>
          <ac:spMkLst>
            <pc:docMk/>
            <pc:sldMk cId="3017457175" sldId="455"/>
            <ac:spMk id="10" creationId="{3C7D3D7B-2693-1FFF-39F3-A372B0B29185}"/>
          </ac:spMkLst>
        </pc:spChg>
        <pc:spChg chg="add del mod">
          <ac:chgData name="Shriram S" userId="57796843-73c2-4e1f-9f0e-a4814426b3db" providerId="ADAL" clId="{E1CC88E9-17A1-4CAB-ACD7-DDACD5E6C4C8}" dt="2025-11-07T09:20:49.025" v="456" actId="478"/>
          <ac:spMkLst>
            <pc:docMk/>
            <pc:sldMk cId="3017457175" sldId="455"/>
            <ac:spMk id="12" creationId="{6645F559-1F8C-936F-AD60-4FDD2581B443}"/>
          </ac:spMkLst>
        </pc:spChg>
        <pc:spChg chg="add del mod">
          <ac:chgData name="Shriram S" userId="57796843-73c2-4e1f-9f0e-a4814426b3db" providerId="ADAL" clId="{E1CC88E9-17A1-4CAB-ACD7-DDACD5E6C4C8}" dt="2025-11-07T09:20:55.116" v="458" actId="478"/>
          <ac:spMkLst>
            <pc:docMk/>
            <pc:sldMk cId="3017457175" sldId="455"/>
            <ac:spMk id="14" creationId="{B63008CE-2479-4E9D-BEBA-B7EDCE7C3478}"/>
          </ac:spMkLst>
        </pc:spChg>
        <pc:picChg chg="add mod">
          <ac:chgData name="Shriram S" userId="57796843-73c2-4e1f-9f0e-a4814426b3db" providerId="ADAL" clId="{E1CC88E9-17A1-4CAB-ACD7-DDACD5E6C4C8}" dt="2025-11-07T09:20:24.893" v="448" actId="27614"/>
          <ac:picMkLst>
            <pc:docMk/>
            <pc:sldMk cId="3017457175" sldId="455"/>
            <ac:picMk id="8" creationId="{97E1B171-293B-2741-1DF1-24E0C5DD3445}"/>
          </ac:picMkLst>
        </pc:picChg>
      </pc:sldChg>
      <pc:sldChg chg="addSp delSp modSp del mod">
        <pc:chgData name="Shriram S" userId="57796843-73c2-4e1f-9f0e-a4814426b3db" providerId="ADAL" clId="{E1CC88E9-17A1-4CAB-ACD7-DDACD5E6C4C8}" dt="2025-11-07T17:10:46.786" v="460" actId="47"/>
        <pc:sldMkLst>
          <pc:docMk/>
          <pc:sldMk cId="3414362184" sldId="456"/>
        </pc:sldMkLst>
        <pc:spChg chg="del">
          <ac:chgData name="Shriram S" userId="57796843-73c2-4e1f-9f0e-a4814426b3db" providerId="ADAL" clId="{E1CC88E9-17A1-4CAB-ACD7-DDACD5E6C4C8}" dt="2025-11-07T09:19:50.704" v="444" actId="931"/>
          <ac:spMkLst>
            <pc:docMk/>
            <pc:sldMk cId="3414362184" sldId="456"/>
            <ac:spMk id="4" creationId="{0BF1F797-3616-C874-62B9-4A1605438A63}"/>
          </ac:spMkLst>
        </pc:spChg>
        <pc:picChg chg="add mod">
          <ac:chgData name="Shriram S" userId="57796843-73c2-4e1f-9f0e-a4814426b3db" providerId="ADAL" clId="{E1CC88E9-17A1-4CAB-ACD7-DDACD5E6C4C8}" dt="2025-11-07T09:19:51.576" v="446" actId="962"/>
          <ac:picMkLst>
            <pc:docMk/>
            <pc:sldMk cId="3414362184" sldId="456"/>
            <ac:picMk id="7" creationId="{43C19680-6E01-528C-364D-7BDC8A14E8C7}"/>
          </ac:picMkLst>
        </pc:picChg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507901603" sldId="457"/>
        </pc:sldMkLst>
      </pc:sldChg>
      <pc:sldChg chg="addSp modSp del mod">
        <pc:chgData name="Shriram S" userId="57796843-73c2-4e1f-9f0e-a4814426b3db" providerId="ADAL" clId="{E1CC88E9-17A1-4CAB-ACD7-DDACD5E6C4C8}" dt="2025-11-07T17:10:46.786" v="460" actId="47"/>
        <pc:sldMkLst>
          <pc:docMk/>
          <pc:sldMk cId="2966532728" sldId="458"/>
        </pc:sldMkLst>
        <pc:picChg chg="add mod">
          <ac:chgData name="Shriram S" userId="57796843-73c2-4e1f-9f0e-a4814426b3db" providerId="ADAL" clId="{E1CC88E9-17A1-4CAB-ACD7-DDACD5E6C4C8}" dt="2025-11-07T09:19:22.450" v="443" actId="1076"/>
          <ac:picMkLst>
            <pc:docMk/>
            <pc:sldMk cId="2966532728" sldId="458"/>
            <ac:picMk id="6" creationId="{42EBE52B-8586-DF5B-B617-8FEC5D609612}"/>
          </ac:picMkLst>
        </pc:picChg>
      </pc:sldChg>
      <pc:sldChg chg="addSp delSp modSp mod ord">
        <pc:chgData name="Shriram S" userId="57796843-73c2-4e1f-9f0e-a4814426b3db" providerId="ADAL" clId="{E1CC88E9-17A1-4CAB-ACD7-DDACD5E6C4C8}" dt="2025-11-06T19:04:18.599" v="173"/>
        <pc:sldMkLst>
          <pc:docMk/>
          <pc:sldMk cId="3015031118" sldId="459"/>
        </pc:sldMkLst>
        <pc:spChg chg="mod">
          <ac:chgData name="Shriram S" userId="57796843-73c2-4e1f-9f0e-a4814426b3db" providerId="ADAL" clId="{E1CC88E9-17A1-4CAB-ACD7-DDACD5E6C4C8}" dt="2025-11-06T18:56:22.736" v="88"/>
          <ac:spMkLst>
            <pc:docMk/>
            <pc:sldMk cId="3015031118" sldId="459"/>
            <ac:spMk id="2" creationId="{A0527DBF-FCBF-18A8-7592-B0D1D98E2D2E}"/>
          </ac:spMkLst>
        </pc:spChg>
        <pc:spChg chg="del">
          <ac:chgData name="Shriram S" userId="57796843-73c2-4e1f-9f0e-a4814426b3db" providerId="ADAL" clId="{E1CC88E9-17A1-4CAB-ACD7-DDACD5E6C4C8}" dt="2025-11-06T18:58:41.895" v="122" actId="478"/>
          <ac:spMkLst>
            <pc:docMk/>
            <pc:sldMk cId="3015031118" sldId="459"/>
            <ac:spMk id="3" creationId="{52E75DF8-FFCF-5910-F59B-A5EB556ECF25}"/>
          </ac:spMkLst>
        </pc:spChg>
        <pc:picChg chg="add mod">
          <ac:chgData name="Shriram S" userId="57796843-73c2-4e1f-9f0e-a4814426b3db" providerId="ADAL" clId="{E1CC88E9-17A1-4CAB-ACD7-DDACD5E6C4C8}" dt="2025-11-06T18:57:14.740" v="103"/>
          <ac:picMkLst>
            <pc:docMk/>
            <pc:sldMk cId="3015031118" sldId="459"/>
            <ac:picMk id="5" creationId="{C91EE16B-623A-D1BF-E720-CB05C9895ECA}"/>
          </ac:picMkLst>
        </pc:picChg>
        <pc:picChg chg="add mod">
          <ac:chgData name="Shriram S" userId="57796843-73c2-4e1f-9f0e-a4814426b3db" providerId="ADAL" clId="{E1CC88E9-17A1-4CAB-ACD7-DDACD5E6C4C8}" dt="2025-11-06T18:58:29.651" v="118"/>
          <ac:picMkLst>
            <pc:docMk/>
            <pc:sldMk cId="3015031118" sldId="459"/>
            <ac:picMk id="7" creationId="{084DEDE8-BBC0-4383-FD54-8070E11E0CAA}"/>
          </ac:picMkLst>
        </pc:picChg>
        <pc:picChg chg="add mod">
          <ac:chgData name="Shriram S" userId="57796843-73c2-4e1f-9f0e-a4814426b3db" providerId="ADAL" clId="{E1CC88E9-17A1-4CAB-ACD7-DDACD5E6C4C8}" dt="2025-11-06T18:58:36.830" v="121" actId="962"/>
          <ac:picMkLst>
            <pc:docMk/>
            <pc:sldMk cId="3015031118" sldId="459"/>
            <ac:picMk id="9" creationId="{82C1F27D-FE49-99F2-FE62-9447D1D07B8A}"/>
          </ac:picMkLst>
        </pc:picChg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281852977" sldId="460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769894203" sldId="461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346228156" sldId="462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728961584" sldId="463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294028499" sldId="464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026866800" sldId="465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339811179" sldId="466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4084868850" sldId="467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678620815" sldId="468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791959627" sldId="469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753656797" sldId="470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126745597" sldId="471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949773789" sldId="473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470828028" sldId="475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4208138468" sldId="477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186260299" sldId="478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667836002" sldId="479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831441143" sldId="480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677601458" sldId="481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038234217" sldId="482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632416237" sldId="483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413370867" sldId="486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574684554" sldId="488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29280171" sldId="489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587913076" sldId="490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597847775" sldId="491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888679547" sldId="492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4005536478" sldId="493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3569994206" sldId="494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1022924230" sldId="495"/>
        </pc:sldMkLst>
      </pc:sldChg>
      <pc:sldChg chg="del">
        <pc:chgData name="Shriram S" userId="57796843-73c2-4e1f-9f0e-a4814426b3db" providerId="ADAL" clId="{E1CC88E9-17A1-4CAB-ACD7-DDACD5E6C4C8}" dt="2025-11-07T17:10:46.786" v="460" actId="47"/>
        <pc:sldMkLst>
          <pc:docMk/>
          <pc:sldMk cId="254393912" sldId="496"/>
        </pc:sldMkLst>
      </pc:sldChg>
      <pc:sldChg chg="del">
        <pc:chgData name="Shriram S" userId="57796843-73c2-4e1f-9f0e-a4814426b3db" providerId="ADAL" clId="{E1CC88E9-17A1-4CAB-ACD7-DDACD5E6C4C8}" dt="2025-11-07T09:14:32.477" v="437" actId="47"/>
        <pc:sldMkLst>
          <pc:docMk/>
          <pc:sldMk cId="2488903217" sldId="497"/>
        </pc:sldMkLst>
      </pc:sldChg>
      <pc:sldChg chg="modSp add mod">
        <pc:chgData name="Shriram S" userId="57796843-73c2-4e1f-9f0e-a4814426b3db" providerId="ADAL" clId="{E1CC88E9-17A1-4CAB-ACD7-DDACD5E6C4C8}" dt="2025-11-06T19:01:38.162" v="148" actId="1076"/>
        <pc:sldMkLst>
          <pc:docMk/>
          <pc:sldMk cId="553975344" sldId="498"/>
        </pc:sldMkLst>
        <pc:spChg chg="mod">
          <ac:chgData name="Shriram S" userId="57796843-73c2-4e1f-9f0e-a4814426b3db" providerId="ADAL" clId="{E1CC88E9-17A1-4CAB-ACD7-DDACD5E6C4C8}" dt="2025-11-06T19:01:38.162" v="148" actId="1076"/>
          <ac:spMkLst>
            <pc:docMk/>
            <pc:sldMk cId="553975344" sldId="498"/>
            <ac:spMk id="2" creationId="{B96D007A-2C3D-516E-21C9-BCC4BFB522D6}"/>
          </ac:spMkLst>
        </pc:spChg>
        <pc:spChg chg="mod">
          <ac:chgData name="Shriram S" userId="57796843-73c2-4e1f-9f0e-a4814426b3db" providerId="ADAL" clId="{E1CC88E9-17A1-4CAB-ACD7-DDACD5E6C4C8}" dt="2025-11-06T19:00:15.808" v="132" actId="14100"/>
          <ac:spMkLst>
            <pc:docMk/>
            <pc:sldMk cId="553975344" sldId="498"/>
            <ac:spMk id="3" creationId="{FCF2CC01-312E-A522-3DAB-BA2B08BBE8AD}"/>
          </ac:spMkLst>
        </pc:spChg>
      </pc:sldChg>
      <pc:sldChg chg="add del">
        <pc:chgData name="Shriram S" userId="57796843-73c2-4e1f-9f0e-a4814426b3db" providerId="ADAL" clId="{E1CC88E9-17A1-4CAB-ACD7-DDACD5E6C4C8}" dt="2025-11-05T14:22:34.884" v="23" actId="2890"/>
        <pc:sldMkLst>
          <pc:docMk/>
          <pc:sldMk cId="3463839215" sldId="498"/>
        </pc:sldMkLst>
      </pc:sldChg>
      <pc:sldChg chg="modSp add mod">
        <pc:chgData name="Shriram S" userId="57796843-73c2-4e1f-9f0e-a4814426b3db" providerId="ADAL" clId="{E1CC88E9-17A1-4CAB-ACD7-DDACD5E6C4C8}" dt="2025-11-06T19:01:50.909" v="149" actId="1076"/>
        <pc:sldMkLst>
          <pc:docMk/>
          <pc:sldMk cId="58242726" sldId="499"/>
        </pc:sldMkLst>
        <pc:spChg chg="mod">
          <ac:chgData name="Shriram S" userId="57796843-73c2-4e1f-9f0e-a4814426b3db" providerId="ADAL" clId="{E1CC88E9-17A1-4CAB-ACD7-DDACD5E6C4C8}" dt="2025-11-06T19:01:50.909" v="149" actId="1076"/>
          <ac:spMkLst>
            <pc:docMk/>
            <pc:sldMk cId="58242726" sldId="499"/>
            <ac:spMk id="2" creationId="{DB897179-8F40-16F8-31B0-900C0DDDDE97}"/>
          </ac:spMkLst>
        </pc:spChg>
        <pc:spChg chg="mod">
          <ac:chgData name="Shriram S" userId="57796843-73c2-4e1f-9f0e-a4814426b3db" providerId="ADAL" clId="{E1CC88E9-17A1-4CAB-ACD7-DDACD5E6C4C8}" dt="2025-11-06T19:01:07.290" v="143" actId="20577"/>
          <ac:spMkLst>
            <pc:docMk/>
            <pc:sldMk cId="58242726" sldId="499"/>
            <ac:spMk id="3" creationId="{F8BC73A5-FC6B-9CB9-2E75-CF6EE3BBC8DD}"/>
          </ac:spMkLst>
        </pc:spChg>
      </pc:sldChg>
      <pc:sldChg chg="modSp add del mod">
        <pc:chgData name="Shriram S" userId="57796843-73c2-4e1f-9f0e-a4814426b3db" providerId="ADAL" clId="{E1CC88E9-17A1-4CAB-ACD7-DDACD5E6C4C8}" dt="2025-11-06T19:00:58.935" v="140" actId="2890"/>
        <pc:sldMkLst>
          <pc:docMk/>
          <pc:sldMk cId="407831809" sldId="499"/>
        </pc:sldMkLst>
        <pc:spChg chg="mod">
          <ac:chgData name="Shriram S" userId="57796843-73c2-4e1f-9f0e-a4814426b3db" providerId="ADAL" clId="{E1CC88E9-17A1-4CAB-ACD7-DDACD5E6C4C8}" dt="2025-11-06T19:00:50.705" v="135"/>
          <ac:spMkLst>
            <pc:docMk/>
            <pc:sldMk cId="407831809" sldId="499"/>
            <ac:spMk id="2" creationId="{A03C6685-2621-0D40-F912-79830522220C}"/>
          </ac:spMkLst>
        </pc:spChg>
        <pc:spChg chg="mod">
          <ac:chgData name="Shriram S" userId="57796843-73c2-4e1f-9f0e-a4814426b3db" providerId="ADAL" clId="{E1CC88E9-17A1-4CAB-ACD7-DDACD5E6C4C8}" dt="2025-11-06T19:00:57.420" v="139" actId="20577"/>
          <ac:spMkLst>
            <pc:docMk/>
            <pc:sldMk cId="407831809" sldId="499"/>
            <ac:spMk id="3" creationId="{016E71B6-EBFD-5F87-4FB8-9F71BCBFD59B}"/>
          </ac:spMkLst>
        </pc:spChg>
      </pc:sldChg>
      <pc:sldChg chg="modSp add mod">
        <pc:chgData name="Shriram S" userId="57796843-73c2-4e1f-9f0e-a4814426b3db" providerId="ADAL" clId="{E1CC88E9-17A1-4CAB-ACD7-DDACD5E6C4C8}" dt="2025-11-06T19:02:33.246" v="155" actId="1076"/>
        <pc:sldMkLst>
          <pc:docMk/>
          <pc:sldMk cId="1403111484" sldId="500"/>
        </pc:sldMkLst>
        <pc:spChg chg="mod">
          <ac:chgData name="Shriram S" userId="57796843-73c2-4e1f-9f0e-a4814426b3db" providerId="ADAL" clId="{E1CC88E9-17A1-4CAB-ACD7-DDACD5E6C4C8}" dt="2025-11-06T19:02:33.246" v="155" actId="1076"/>
          <ac:spMkLst>
            <pc:docMk/>
            <pc:sldMk cId="1403111484" sldId="500"/>
            <ac:spMk id="2" creationId="{F49E5BA9-E3BE-447F-9CBC-23EF5F00B514}"/>
          </ac:spMkLst>
        </pc:spChg>
        <pc:spChg chg="mod">
          <ac:chgData name="Shriram S" userId="57796843-73c2-4e1f-9f0e-a4814426b3db" providerId="ADAL" clId="{E1CC88E9-17A1-4CAB-ACD7-DDACD5E6C4C8}" dt="2025-11-06T19:01:59.886" v="150" actId="14100"/>
          <ac:spMkLst>
            <pc:docMk/>
            <pc:sldMk cId="1403111484" sldId="500"/>
            <ac:spMk id="3" creationId="{544933F4-C0B3-2FC4-3F19-0A49FC1A9AB6}"/>
          </ac:spMkLst>
        </pc:spChg>
      </pc:sldChg>
      <pc:sldChg chg="modSp add mod">
        <pc:chgData name="Shriram S" userId="57796843-73c2-4e1f-9f0e-a4814426b3db" providerId="ADAL" clId="{E1CC88E9-17A1-4CAB-ACD7-DDACD5E6C4C8}" dt="2025-11-06T19:03:07.313" v="161" actId="1076"/>
        <pc:sldMkLst>
          <pc:docMk/>
          <pc:sldMk cId="496739850" sldId="501"/>
        </pc:sldMkLst>
        <pc:spChg chg="mod">
          <ac:chgData name="Shriram S" userId="57796843-73c2-4e1f-9f0e-a4814426b3db" providerId="ADAL" clId="{E1CC88E9-17A1-4CAB-ACD7-DDACD5E6C4C8}" dt="2025-11-06T19:03:07.313" v="161" actId="1076"/>
          <ac:spMkLst>
            <pc:docMk/>
            <pc:sldMk cId="496739850" sldId="501"/>
            <ac:spMk id="2" creationId="{C7AF3233-29AF-1394-5CE9-8080F655757D}"/>
          </ac:spMkLst>
        </pc:spChg>
        <pc:spChg chg="mod">
          <ac:chgData name="Shriram S" userId="57796843-73c2-4e1f-9f0e-a4814426b3db" providerId="ADAL" clId="{E1CC88E9-17A1-4CAB-ACD7-DDACD5E6C4C8}" dt="2025-11-06T19:02:53.335" v="158" actId="20577"/>
          <ac:spMkLst>
            <pc:docMk/>
            <pc:sldMk cId="496739850" sldId="501"/>
            <ac:spMk id="3" creationId="{928A50D5-5CB0-A9C8-8F34-61E922D6E608}"/>
          </ac:spMkLst>
        </pc:spChg>
      </pc:sldChg>
      <pc:sldChg chg="modSp add mod">
        <pc:chgData name="Shriram S" userId="57796843-73c2-4e1f-9f0e-a4814426b3db" providerId="ADAL" clId="{E1CC88E9-17A1-4CAB-ACD7-DDACD5E6C4C8}" dt="2025-11-06T19:03:38.063" v="166" actId="14100"/>
        <pc:sldMkLst>
          <pc:docMk/>
          <pc:sldMk cId="1678787488" sldId="502"/>
        </pc:sldMkLst>
        <pc:spChg chg="mod">
          <ac:chgData name="Shriram S" userId="57796843-73c2-4e1f-9f0e-a4814426b3db" providerId="ADAL" clId="{E1CC88E9-17A1-4CAB-ACD7-DDACD5E6C4C8}" dt="2025-11-06T19:03:38.063" v="166" actId="14100"/>
          <ac:spMkLst>
            <pc:docMk/>
            <pc:sldMk cId="1678787488" sldId="502"/>
            <ac:spMk id="2" creationId="{7D5C19A9-78CA-E897-0028-BC935437DA9F}"/>
          </ac:spMkLst>
        </pc:spChg>
        <pc:spChg chg="mod">
          <ac:chgData name="Shriram S" userId="57796843-73c2-4e1f-9f0e-a4814426b3db" providerId="ADAL" clId="{E1CC88E9-17A1-4CAB-ACD7-DDACD5E6C4C8}" dt="2025-11-06T19:03:18.615" v="164" actId="20577"/>
          <ac:spMkLst>
            <pc:docMk/>
            <pc:sldMk cId="1678787488" sldId="502"/>
            <ac:spMk id="3" creationId="{D7D63F3A-E1A6-AF88-AFC9-30942CE17BC0}"/>
          </ac:spMkLst>
        </pc:spChg>
      </pc:sldChg>
      <pc:sldChg chg="modSp add mod">
        <pc:chgData name="Shriram S" userId="57796843-73c2-4e1f-9f0e-a4814426b3db" providerId="ADAL" clId="{E1CC88E9-17A1-4CAB-ACD7-DDACD5E6C4C8}" dt="2025-11-07T05:31:14.358" v="288"/>
        <pc:sldMkLst>
          <pc:docMk/>
          <pc:sldMk cId="776660684" sldId="503"/>
        </pc:sldMkLst>
        <pc:spChg chg="mod">
          <ac:chgData name="Shriram S" userId="57796843-73c2-4e1f-9f0e-a4814426b3db" providerId="ADAL" clId="{E1CC88E9-17A1-4CAB-ACD7-DDACD5E6C4C8}" dt="2025-11-07T05:31:14.358" v="288"/>
          <ac:spMkLst>
            <pc:docMk/>
            <pc:sldMk cId="776660684" sldId="503"/>
            <ac:spMk id="2" creationId="{EBB385B0-551A-7352-F6A3-A7F6F15BE79D}"/>
          </ac:spMkLst>
        </pc:spChg>
        <pc:spChg chg="mod">
          <ac:chgData name="Shriram S" userId="57796843-73c2-4e1f-9f0e-a4814426b3db" providerId="ADAL" clId="{E1CC88E9-17A1-4CAB-ACD7-DDACD5E6C4C8}" dt="2025-11-06T19:03:59.230" v="169" actId="20577"/>
          <ac:spMkLst>
            <pc:docMk/>
            <pc:sldMk cId="776660684" sldId="503"/>
            <ac:spMk id="3" creationId="{D42BBB04-B88F-6617-51E2-414A6C1CFE86}"/>
          </ac:spMkLst>
        </pc:spChg>
      </pc:sldChg>
      <pc:sldChg chg="addSp delSp modSp add del mod setBg">
        <pc:chgData name="Shriram S" userId="57796843-73c2-4e1f-9f0e-a4814426b3db" providerId="ADAL" clId="{E1CC88E9-17A1-4CAB-ACD7-DDACD5E6C4C8}" dt="2025-11-07T08:52:37.207" v="342" actId="2696"/>
        <pc:sldMkLst>
          <pc:docMk/>
          <pc:sldMk cId="1843847816" sldId="504"/>
        </pc:sldMkLst>
        <pc:spChg chg="del mod">
          <ac:chgData name="Shriram S" userId="57796843-73c2-4e1f-9f0e-a4814426b3db" providerId="ADAL" clId="{E1CC88E9-17A1-4CAB-ACD7-DDACD5E6C4C8}" dt="2025-11-07T08:43:50.753" v="292" actId="478"/>
          <ac:spMkLst>
            <pc:docMk/>
            <pc:sldMk cId="1843847816" sldId="504"/>
            <ac:spMk id="2" creationId="{4BB406C7-98C0-63A9-A99A-BB353259A526}"/>
          </ac:spMkLst>
        </pc:spChg>
        <pc:spChg chg="mod">
          <ac:chgData name="Shriram S" userId="57796843-73c2-4e1f-9f0e-a4814426b3db" providerId="ADAL" clId="{E1CC88E9-17A1-4CAB-ACD7-DDACD5E6C4C8}" dt="2025-11-07T08:45:05.474" v="296"/>
          <ac:spMkLst>
            <pc:docMk/>
            <pc:sldMk cId="1843847816" sldId="504"/>
            <ac:spMk id="3" creationId="{FB3E3C7F-52C9-3D58-D705-DD509C12CEE7}"/>
          </ac:spMkLst>
        </pc:spChg>
        <pc:spChg chg="add mod">
          <ac:chgData name="Shriram S" userId="57796843-73c2-4e1f-9f0e-a4814426b3db" providerId="ADAL" clId="{E1CC88E9-17A1-4CAB-ACD7-DDACD5E6C4C8}" dt="2025-11-07T08:43:50.753" v="292" actId="478"/>
          <ac:spMkLst>
            <pc:docMk/>
            <pc:sldMk cId="1843847816" sldId="504"/>
            <ac:spMk id="5" creationId="{206A9746-9C35-9210-C504-8FFD4FEC603A}"/>
          </ac:spMkLst>
        </pc:spChg>
        <pc:spChg chg="add mod">
          <ac:chgData name="Shriram S" userId="57796843-73c2-4e1f-9f0e-a4814426b3db" providerId="ADAL" clId="{E1CC88E9-17A1-4CAB-ACD7-DDACD5E6C4C8}" dt="2025-11-07T08:43:57.366" v="295" actId="1076"/>
          <ac:spMkLst>
            <pc:docMk/>
            <pc:sldMk cId="1843847816" sldId="504"/>
            <ac:spMk id="7" creationId="{1A905844-C363-2974-D97A-2E6870E5B407}"/>
          </ac:spMkLst>
        </pc:spChg>
      </pc:sldChg>
      <pc:sldChg chg="addSp delSp modSp add mod ord">
        <pc:chgData name="Shriram S" userId="57796843-73c2-4e1f-9f0e-a4814426b3db" providerId="ADAL" clId="{E1CC88E9-17A1-4CAB-ACD7-DDACD5E6C4C8}" dt="2025-11-07T09:11:00.928" v="423" actId="113"/>
        <pc:sldMkLst>
          <pc:docMk/>
          <pc:sldMk cId="3413395524" sldId="505"/>
        </pc:sldMkLst>
        <pc:spChg chg="mod">
          <ac:chgData name="Shriram S" userId="57796843-73c2-4e1f-9f0e-a4814426b3db" providerId="ADAL" clId="{E1CC88E9-17A1-4CAB-ACD7-DDACD5E6C4C8}" dt="2025-11-07T09:11:00.928" v="423" actId="113"/>
          <ac:spMkLst>
            <pc:docMk/>
            <pc:sldMk cId="3413395524" sldId="505"/>
            <ac:spMk id="2" creationId="{0F775E3D-D154-A2AA-204D-6332806D3F8B}"/>
          </ac:spMkLst>
        </pc:spChg>
        <pc:spChg chg="add del mod">
          <ac:chgData name="Shriram S" userId="57796843-73c2-4e1f-9f0e-a4814426b3db" providerId="ADAL" clId="{E1CC88E9-17A1-4CAB-ACD7-DDACD5E6C4C8}" dt="2025-11-07T08:56:38.322" v="396" actId="478"/>
          <ac:spMkLst>
            <pc:docMk/>
            <pc:sldMk cId="3413395524" sldId="505"/>
            <ac:spMk id="3" creationId="{DFD97DD7-2840-8515-D7F6-EB1BC4A5328A}"/>
          </ac:spMkLst>
        </pc:spChg>
        <pc:spChg chg="add mod">
          <ac:chgData name="Shriram S" userId="57796843-73c2-4e1f-9f0e-a4814426b3db" providerId="ADAL" clId="{E1CC88E9-17A1-4CAB-ACD7-DDACD5E6C4C8}" dt="2025-11-07T08:56:35.659" v="395"/>
          <ac:spMkLst>
            <pc:docMk/>
            <pc:sldMk cId="3413395524" sldId="505"/>
            <ac:spMk id="4" creationId="{1A29669B-B054-278B-A27A-504AB538AD6F}"/>
          </ac:spMkLst>
        </pc:spChg>
        <pc:spChg chg="add mod">
          <ac:chgData name="Shriram S" userId="57796843-73c2-4e1f-9f0e-a4814426b3db" providerId="ADAL" clId="{E1CC88E9-17A1-4CAB-ACD7-DDACD5E6C4C8}" dt="2025-11-07T08:58:52.916" v="407"/>
          <ac:spMkLst>
            <pc:docMk/>
            <pc:sldMk cId="3413395524" sldId="505"/>
            <ac:spMk id="5" creationId="{A79F77AB-8283-3FBF-9265-DF87888B07E3}"/>
          </ac:spMkLst>
        </pc:spChg>
        <pc:picChg chg="del">
          <ac:chgData name="Shriram S" userId="57796843-73c2-4e1f-9f0e-a4814426b3db" providerId="ADAL" clId="{E1CC88E9-17A1-4CAB-ACD7-DDACD5E6C4C8}" dt="2025-11-07T08:45:57.168" v="302" actId="478"/>
          <ac:picMkLst>
            <pc:docMk/>
            <pc:sldMk cId="3413395524" sldId="505"/>
            <ac:picMk id="9" creationId="{2709084D-267E-46FC-8F5D-DB0EB45CFFD8}"/>
          </ac:picMkLst>
        </pc:picChg>
      </pc:sldChg>
      <pc:sldChg chg="addSp delSp modSp add del mod setBg">
        <pc:chgData name="Shriram S" userId="57796843-73c2-4e1f-9f0e-a4814426b3db" providerId="ADAL" clId="{E1CC88E9-17A1-4CAB-ACD7-DDACD5E6C4C8}" dt="2025-11-07T08:59:18.236" v="409" actId="2696"/>
        <pc:sldMkLst>
          <pc:docMk/>
          <pc:sldMk cId="2338324568" sldId="506"/>
        </pc:sldMkLst>
        <pc:spChg chg="del">
          <ac:chgData name="Shriram S" userId="57796843-73c2-4e1f-9f0e-a4814426b3db" providerId="ADAL" clId="{E1CC88E9-17A1-4CAB-ACD7-DDACD5E6C4C8}" dt="2025-11-07T08:52:57.356" v="343" actId="478"/>
          <ac:spMkLst>
            <pc:docMk/>
            <pc:sldMk cId="2338324568" sldId="506"/>
            <ac:spMk id="2" creationId="{D9045431-3A1C-EC75-FAA7-B57BDC097A93}"/>
          </ac:spMkLst>
        </pc:spChg>
        <pc:spChg chg="mod">
          <ac:chgData name="Shriram S" userId="57796843-73c2-4e1f-9f0e-a4814426b3db" providerId="ADAL" clId="{E1CC88E9-17A1-4CAB-ACD7-DDACD5E6C4C8}" dt="2025-11-07T08:55:28.814" v="372" actId="1076"/>
          <ac:spMkLst>
            <pc:docMk/>
            <pc:sldMk cId="2338324568" sldId="506"/>
            <ac:spMk id="3" creationId="{126D0768-FE0C-E580-8725-C1F3B2D8538F}"/>
          </ac:spMkLst>
        </pc:spChg>
        <pc:spChg chg="add del mod">
          <ac:chgData name="Shriram S" userId="57796843-73c2-4e1f-9f0e-a4814426b3db" providerId="ADAL" clId="{E1CC88E9-17A1-4CAB-ACD7-DDACD5E6C4C8}" dt="2025-11-07T08:53:04.242" v="344" actId="478"/>
          <ac:spMkLst>
            <pc:docMk/>
            <pc:sldMk cId="2338324568" sldId="506"/>
            <ac:spMk id="5" creationId="{9F177AC3-BDFA-FAD1-33A0-F7626812B7C4}"/>
          </ac:spMkLst>
        </pc:spChg>
        <pc:spChg chg="add">
          <ac:chgData name="Shriram S" userId="57796843-73c2-4e1f-9f0e-a4814426b3db" providerId="ADAL" clId="{E1CC88E9-17A1-4CAB-ACD7-DDACD5E6C4C8}" dt="2025-11-07T08:55:38.191" v="373" actId="22"/>
          <ac:spMkLst>
            <pc:docMk/>
            <pc:sldMk cId="2338324568" sldId="506"/>
            <ac:spMk id="7" creationId="{DC9817BD-65CB-0DBE-E3B5-C50712B7C8E1}"/>
          </ac:spMkLst>
        </pc:spChg>
        <pc:picChg chg="mod">
          <ac:chgData name="Shriram S" userId="57796843-73c2-4e1f-9f0e-a4814426b3db" providerId="ADAL" clId="{E1CC88E9-17A1-4CAB-ACD7-DDACD5E6C4C8}" dt="2025-11-07T08:55:28.374" v="371" actId="1076"/>
          <ac:picMkLst>
            <pc:docMk/>
            <pc:sldMk cId="2338324568" sldId="506"/>
            <ac:picMk id="8" creationId="{C88D1BD3-D39B-9CC5-4A48-9D158C270B89}"/>
          </ac:picMkLst>
        </pc:picChg>
      </pc:sldChg>
      <pc:sldChg chg="modSp add mod ord">
        <pc:chgData name="Shriram S" userId="57796843-73c2-4e1f-9f0e-a4814426b3db" providerId="ADAL" clId="{E1CC88E9-17A1-4CAB-ACD7-DDACD5E6C4C8}" dt="2025-11-07T09:11:05.922" v="424" actId="113"/>
        <pc:sldMkLst>
          <pc:docMk/>
          <pc:sldMk cId="3614286249" sldId="507"/>
        </pc:sldMkLst>
        <pc:spChg chg="mod">
          <ac:chgData name="Shriram S" userId="57796843-73c2-4e1f-9f0e-a4814426b3db" providerId="ADAL" clId="{E1CC88E9-17A1-4CAB-ACD7-DDACD5E6C4C8}" dt="2025-11-07T09:11:05.922" v="424" actId="113"/>
          <ac:spMkLst>
            <pc:docMk/>
            <pc:sldMk cId="3614286249" sldId="507"/>
            <ac:spMk id="2" creationId="{D9B2ED1A-6B1F-CD8C-F18C-D479C557A764}"/>
          </ac:spMkLst>
        </pc:spChg>
        <pc:spChg chg="mod">
          <ac:chgData name="Shriram S" userId="57796843-73c2-4e1f-9f0e-a4814426b3db" providerId="ADAL" clId="{E1CC88E9-17A1-4CAB-ACD7-DDACD5E6C4C8}" dt="2025-11-07T08:59:09.848" v="408" actId="2711"/>
          <ac:spMkLst>
            <pc:docMk/>
            <pc:sldMk cId="3614286249" sldId="507"/>
            <ac:spMk id="3" creationId="{85847196-3911-CE9D-6A80-EFCF97FF5FB9}"/>
          </ac:spMkLst>
        </pc:spChg>
      </pc:sldChg>
      <pc:sldChg chg="addSp delSp modSp add mod setBg">
        <pc:chgData name="Shriram S" userId="57796843-73c2-4e1f-9f0e-a4814426b3db" providerId="ADAL" clId="{E1CC88E9-17A1-4CAB-ACD7-DDACD5E6C4C8}" dt="2025-11-07T09:11:30.253" v="425" actId="1076"/>
        <pc:sldMkLst>
          <pc:docMk/>
          <pc:sldMk cId="3090078484" sldId="508"/>
        </pc:sldMkLst>
        <pc:spChg chg="del">
          <ac:chgData name="Shriram S" userId="57796843-73c2-4e1f-9f0e-a4814426b3db" providerId="ADAL" clId="{E1CC88E9-17A1-4CAB-ACD7-DDACD5E6C4C8}" dt="2025-11-07T09:00:31.210" v="411" actId="478"/>
          <ac:spMkLst>
            <pc:docMk/>
            <pc:sldMk cId="3090078484" sldId="508"/>
            <ac:spMk id="2" creationId="{81D3E5C5-2429-48E7-EF0A-244ABBDC3299}"/>
          </ac:spMkLst>
        </pc:spChg>
        <pc:spChg chg="mod">
          <ac:chgData name="Shriram S" userId="57796843-73c2-4e1f-9f0e-a4814426b3db" providerId="ADAL" clId="{E1CC88E9-17A1-4CAB-ACD7-DDACD5E6C4C8}" dt="2025-11-07T09:11:30.253" v="425" actId="1076"/>
          <ac:spMkLst>
            <pc:docMk/>
            <pc:sldMk cId="3090078484" sldId="508"/>
            <ac:spMk id="3" creationId="{34A50E4C-689A-C7F0-6E86-A866C4B85F48}"/>
          </ac:spMkLst>
        </pc:spChg>
        <pc:spChg chg="add del mod">
          <ac:chgData name="Shriram S" userId="57796843-73c2-4e1f-9f0e-a4814426b3db" providerId="ADAL" clId="{E1CC88E9-17A1-4CAB-ACD7-DDACD5E6C4C8}" dt="2025-11-07T09:00:34.125" v="412" actId="478"/>
          <ac:spMkLst>
            <pc:docMk/>
            <pc:sldMk cId="3090078484" sldId="508"/>
            <ac:spMk id="5" creationId="{FD1EDFCB-9DAC-074D-7DE1-39B15B884B4F}"/>
          </ac:spMkLst>
        </pc:spChg>
        <pc:picChg chg="mod">
          <ac:chgData name="Shriram S" userId="57796843-73c2-4e1f-9f0e-a4814426b3db" providerId="ADAL" clId="{E1CC88E9-17A1-4CAB-ACD7-DDACD5E6C4C8}" dt="2025-11-07T09:01:06.958" v="414" actId="1076"/>
          <ac:picMkLst>
            <pc:docMk/>
            <pc:sldMk cId="3090078484" sldId="508"/>
            <ac:picMk id="7" creationId="{DC1DF694-CC65-2956-0122-6E9A5EC3297E}"/>
          </ac:picMkLst>
        </pc:picChg>
      </pc:sldChg>
      <pc:sldChg chg="modSp add mod setBg">
        <pc:chgData name="Shriram S" userId="57796843-73c2-4e1f-9f0e-a4814426b3db" providerId="ADAL" clId="{E1CC88E9-17A1-4CAB-ACD7-DDACD5E6C4C8}" dt="2025-11-07T09:13:05.761" v="433" actId="1076"/>
        <pc:sldMkLst>
          <pc:docMk/>
          <pc:sldMk cId="69233970" sldId="509"/>
        </pc:sldMkLst>
        <pc:spChg chg="mod">
          <ac:chgData name="Shriram S" userId="57796843-73c2-4e1f-9f0e-a4814426b3db" providerId="ADAL" clId="{E1CC88E9-17A1-4CAB-ACD7-DDACD5E6C4C8}" dt="2025-11-07T09:12:45.849" v="432" actId="255"/>
          <ac:spMkLst>
            <pc:docMk/>
            <pc:sldMk cId="69233970" sldId="509"/>
            <ac:spMk id="3" creationId="{1B30E88D-7985-F88B-50E4-4EEBFE02EF1A}"/>
          </ac:spMkLst>
        </pc:spChg>
        <pc:spChg chg="mod">
          <ac:chgData name="Shriram S" userId="57796843-73c2-4e1f-9f0e-a4814426b3db" providerId="ADAL" clId="{E1CC88E9-17A1-4CAB-ACD7-DDACD5E6C4C8}" dt="2025-11-07T09:13:05.761" v="433" actId="1076"/>
          <ac:spMkLst>
            <pc:docMk/>
            <pc:sldMk cId="69233970" sldId="509"/>
            <ac:spMk id="11" creationId="{A1E58282-86D5-F84A-40C8-9E8A3A22FDBA}"/>
          </ac:spMkLst>
        </pc:spChg>
        <pc:picChg chg="mod">
          <ac:chgData name="Shriram S" userId="57796843-73c2-4e1f-9f0e-a4814426b3db" providerId="ADAL" clId="{E1CC88E9-17A1-4CAB-ACD7-DDACD5E6C4C8}" dt="2025-11-07T09:11:58.773" v="428" actId="1076"/>
          <ac:picMkLst>
            <pc:docMk/>
            <pc:sldMk cId="69233970" sldId="509"/>
            <ac:picMk id="9" creationId="{24EE6AAB-9043-FEAA-F60C-C2DA8603A16E}"/>
          </ac:picMkLst>
        </pc:picChg>
      </pc:sldChg>
      <pc:sldChg chg="modSp add mod setBg">
        <pc:chgData name="Shriram S" userId="57796843-73c2-4e1f-9f0e-a4814426b3db" providerId="ADAL" clId="{E1CC88E9-17A1-4CAB-ACD7-DDACD5E6C4C8}" dt="2025-11-07T09:13:58.552" v="436" actId="1076"/>
        <pc:sldMkLst>
          <pc:docMk/>
          <pc:sldMk cId="2196361708" sldId="510"/>
        </pc:sldMkLst>
        <pc:picChg chg="mod">
          <ac:chgData name="Shriram S" userId="57796843-73c2-4e1f-9f0e-a4814426b3db" providerId="ADAL" clId="{E1CC88E9-17A1-4CAB-ACD7-DDACD5E6C4C8}" dt="2025-11-07T09:13:58.552" v="436" actId="1076"/>
          <ac:picMkLst>
            <pc:docMk/>
            <pc:sldMk cId="2196361708" sldId="510"/>
            <ac:picMk id="12" creationId="{864E0394-6A92-828E-7ECA-B674100AD03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65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81F15-E5B2-F83A-780E-D57748E32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844E1-392B-A73B-C5A5-A1A644EBA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8E182-F3F2-A850-D5D9-AF9E98702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6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C3E23-4D7B-686D-0E5C-A88AE8AEA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65322-44E1-1A7E-C45F-F1E21097C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4F686D-5947-BC60-8F0D-2064FB97D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4CB93-A257-332A-695C-24A608CD2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9CCC0-9AEA-0DB7-D21C-FC2FEE7E9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9D2F5-5431-2633-0043-1C2620221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89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5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45FB3-2F8D-0C2D-2F13-B77EC2FE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B50A9B-DD7B-8192-6964-349AEACE0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250866-35AE-3817-75FB-E062B7C9A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1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0BCFD-9656-07EB-84BF-034C4DA62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B6480-9351-5F59-8618-DD688FB28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E2B455-C566-68ED-F89D-B1587C43C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2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3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5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C289B-FE9B-8242-1CDE-A77F89C5E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19216-90C7-FE3A-9B6A-B473CA88A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F5E743-4869-6C10-1778-B3E4B5ECD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16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5F99F-B321-A9CA-3A36-D0242A887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9BF9E-4F05-ACB9-AD9B-C395A9097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769DA-4B1B-09FD-3942-6D838DD20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81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C5025-601A-1DE8-E164-B947B74E4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A7D83-CBA1-BAD1-88DC-748433FB5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E67EB-A8B0-EED3-C31C-B3BBBE58D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7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B68E9-EE00-2449-D6D2-1ECC0052D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AC1D16-1E73-6682-8047-746FEA468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A22E4-98F6-C9B0-F881-F2D1F7F49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8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Chart Placeholder 2">
            <a:extLst>
              <a:ext uri="{FF2B5EF4-FFF2-40B4-BE49-F238E27FC236}">
                <a16:creationId xmlns:a16="http://schemas.microsoft.com/office/drawing/2014/main" id="{9FD91061-1274-0EF6-CB35-1D08D013049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b="1" kern="0" spc="-120">
                <a:solidFill>
                  <a:srgbClr val="0F0F0F">
                    <a:alpha val="100000"/>
                  </a:srgbClr>
                </a:solidFill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Demo title with just two or three lines</a:t>
            </a:r>
            <a:endParaRPr lang="en-US" sz="6000" b="1">
              <a:latin typeface="Segoe UI Variable Display" pitchFamily="2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tx2"/>
                </a:solidFill>
                <a:latin typeface="Segoe UI Variable Display Semibold" pitchFamily="34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Public Preview / Q2 2025</a:t>
            </a:r>
            <a:endParaRPr lang="en-US" sz="20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CE0F48-F10D-F23F-D764-4E5E986157A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>
                <a:solidFill>
                  <a:schemeClr val="lt1"/>
                </a:solidFill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40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Single entry point for code assessments, dependency updates, and remediation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Generates and executes update plans automatically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Gives you full visibility, control and clear summary of change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779170A4-C689-C991-16BB-C14BE2602D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8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5515934"/>
            <a:ext cx="5565438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BC045678-1AA5-6212-AFB5-D8259616960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5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7E7E7E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FFD9-3411-3D2C-CC57-DDEB3BE7165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32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Roadmap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4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5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7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8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0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1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5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71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5536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Product name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2" name="Media Placeholder 11">
            <a:extLst>
              <a:ext uri="{FF2B5EF4-FFF2-40B4-BE49-F238E27FC236}">
                <a16:creationId xmlns:a16="http://schemas.microsoft.com/office/drawing/2014/main" id="{2C9BDD7E-69FE-F198-F5B1-A2A72F3F39D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bject with white light beams">
            <a:extLst>
              <a:ext uri="{FF2B5EF4-FFF2-40B4-BE49-F238E27FC236}">
                <a16:creationId xmlns:a16="http://schemas.microsoft.com/office/drawing/2014/main" id="{4345B651-546F-9E88-109A-AE1FAACBD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0959" y="3401259"/>
            <a:ext cx="24387175" cy="10097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0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948653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89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303337"/>
            <a:ext cx="10646316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pc="-120"/>
              <a:t>Azure AI Foundry provides a complete infrastructure for developing AI applications and agents.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0BD7-B230-FF35-33EF-CEE98C326F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57493" y="4572000"/>
            <a:ext cx="13672188" cy="457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1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algn="ctr">
              <a:lnSpc>
                <a:spcPts val="11000"/>
              </a:lnSpc>
              <a:spcBef>
                <a:spcPts val="0"/>
              </a:spcBef>
            </a:pPr>
            <a:r>
              <a:rPr lang="en-US" spc="-120"/>
              <a:t>A large statement </a:t>
            </a:r>
            <a:r>
              <a:rPr lang="en-US" spc="-120">
                <a:solidFill>
                  <a:schemeClr val="accent3">
                    <a:lumMod val="75000"/>
                  </a:schemeClr>
                </a:solidFill>
              </a:rPr>
              <a:t>looks great </a:t>
            </a:r>
            <a:r>
              <a:rPr lang="en-US" spc="-120"/>
              <a:t>with </a:t>
            </a:r>
            <a:br>
              <a:rPr lang="en-US" spc="-120"/>
            </a:br>
            <a:r>
              <a:rPr lang="en-US" spc="-120"/>
              <a:t>10 words or less.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11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64ED9-4A23-F6BA-880B-98C7EB258AE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94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A3BA8ED5-DF4E-5505-CDB5-375402073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5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/>
          </a:p>
        </p:txBody>
      </p:sp>
      <p:pic>
        <p:nvPicPr>
          <p:cNvPr id="4" name="Picture 3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3B26540F-DF80-70A6-8D1C-3E25E5B3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7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colorf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ball on a white surface&#10;&#10;AI-generated content may be incorrect.">
            <a:extLst>
              <a:ext uri="{FF2B5EF4-FFF2-40B4-BE49-F238E27FC236}">
                <a16:creationId xmlns:a16="http://schemas.microsoft.com/office/drawing/2014/main" id="{0F111734-6761-4CFB-C4C1-2ED440ED9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2" y="857"/>
            <a:ext cx="24380951" cy="13714285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347099ED-422B-195B-39D3-C493846C7463}"/>
              </a:ext>
            </a:extLst>
          </p:cNvPr>
          <p:cNvSpPr/>
          <p:nvPr userDrawn="1"/>
        </p:nvSpPr>
        <p:spPr>
          <a:xfrm>
            <a:off x="1921041" y="997685"/>
            <a:ext cx="20544963" cy="12041472"/>
          </a:xfrm>
          <a:prstGeom prst="roundRect">
            <a:avLst>
              <a:gd name="adj" fmla="val 4099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56103"/>
                </a:schemeClr>
              </a:gs>
              <a:gs pos="99000">
                <a:schemeClr val="bg2">
                  <a:lumMod val="60000"/>
                  <a:lumOff val="40000"/>
                  <a:alpha val="50407"/>
                </a:schemeClr>
              </a:gs>
            </a:gsLst>
            <a:lin ang="3000000" scaled="0"/>
          </a:gradFill>
          <a:ln>
            <a:noFill/>
          </a:ln>
          <a:effectLst>
            <a:outerShdw blurRad="165100" dist="38100" dir="2700000" sx="101000" sy="10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2673596A-66CF-D63B-AAD0-2A8EA43EA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594991" y="1567452"/>
            <a:ext cx="19589563" cy="11286702"/>
          </a:xfrm>
          <a:prstGeom prst="rect">
            <a:avLst/>
          </a:prstGeom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8E682AB-4C51-9351-5329-2820E25A366B}"/>
              </a:ext>
            </a:extLst>
          </p:cNvPr>
          <p:cNvSpPr/>
          <p:nvPr userDrawn="1"/>
        </p:nvSpPr>
        <p:spPr>
          <a:xfrm>
            <a:off x="1921105" y="979149"/>
            <a:ext cx="20544963" cy="12041472"/>
          </a:xfrm>
          <a:prstGeom prst="roundRect">
            <a:avLst>
              <a:gd name="adj" fmla="val 4099"/>
            </a:avLst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Media Placeholder 11">
            <a:extLst>
              <a:ext uri="{FF2B5EF4-FFF2-40B4-BE49-F238E27FC236}">
                <a16:creationId xmlns:a16="http://schemas.microsoft.com/office/drawing/2014/main" id="{1557052E-6C30-1A00-5CF1-71E30F79C8CA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2701158" y="1692166"/>
            <a:ext cx="18929131" cy="10625958"/>
          </a:xfrm>
          <a:prstGeom prst="roundRect">
            <a:avLst>
              <a:gd name="adj" fmla="val 1678"/>
            </a:avLst>
          </a:prstGeom>
          <a:noFill/>
        </p:spPr>
        <p:txBody>
          <a:bodyPr/>
          <a:lstStyle>
            <a:lvl1pPr marL="0" indent="0">
              <a:buNone/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8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9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2730" y="3835400"/>
            <a:ext cx="24387175" cy="95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352801BD-1573-00A3-B1EC-19E2831948F6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33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61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82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1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10000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8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2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6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697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1744145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97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6000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6E0BB8-22F5-6289-86C1-E929C60F3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2075" y="5801251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0C22135-2533-7ABF-F6AB-357B7DF7F2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2075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1F06BD1-1213-36A3-AAAF-D170FD7CC0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2075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B7160B-D15F-D172-B25C-0E9EE63BBC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948828" y="5816749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34F3F99-C798-FAD5-78E1-99DA5F2A38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48828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51E807B-C260-B492-A3DC-AE0C3E629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948828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</p:spTree>
    <p:extLst>
      <p:ext uri="{BB962C8B-B14F-4D97-AF65-F5344CB8AC3E}">
        <p14:creationId xmlns:p14="http://schemas.microsoft.com/office/powerpoint/2010/main" val="38953065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64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5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3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2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306608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92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267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644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6000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98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86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6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0000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0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186643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Segoe Serif Regular" pitchFamily="34" charset="-122"/>
                <a:cs typeface="Segoe Serif Regular" pitchFamily="34" charset="-12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</a:t>
            </a:r>
            <a:endParaRPr lang="en-US" sz="10000">
              <a:latin typeface="Segoe UI Variable Display Semilight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TJ Evans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Inter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Director of Brand Strategy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100A581-269A-EDFA-B94F-04D2F901FB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0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1</a:t>
            </a:r>
            <a:endParaRPr lang="en-US" sz="600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2</a:t>
            </a:r>
            <a:endParaRPr lang="en-US" sz="600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7205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2</a:t>
            </a:r>
            <a:endParaRPr lang="en-US" sz="600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3</a:t>
            </a:r>
            <a:endParaRPr lang="en-US" sz="6000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8B9501E-BFB4-4850-135A-0073E67F14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8645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1</a:t>
            </a:r>
            <a:endParaRPr lang="en-US" sz="6000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AE1322E1-3301-2053-1791-851837B34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315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74" r:id="rId3"/>
    <p:sldLayoutId id="2147483652" r:id="rId4"/>
    <p:sldLayoutId id="2147483651" r:id="rId5"/>
    <p:sldLayoutId id="2147483653" r:id="rId6"/>
    <p:sldLayoutId id="2147483654" r:id="rId7"/>
    <p:sldLayoutId id="2147483655" r:id="rId8"/>
    <p:sldLayoutId id="2147483675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  <p:sldLayoutId id="2147483662" r:id="rId24"/>
    <p:sldLayoutId id="2147483656" r:id="rId25"/>
    <p:sldLayoutId id="2147483672" r:id="rId26"/>
    <p:sldLayoutId id="2147483703" r:id="rId2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7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35318-0AC2-C12C-A5D7-8D20CC1EF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057" y="1041400"/>
            <a:ext cx="19666695" cy="1828800"/>
          </a:xfrm>
        </p:spPr>
        <p:txBody>
          <a:bodyPr/>
          <a:lstStyle/>
          <a:p>
            <a:r>
              <a:rPr lang="en-US" sz="10000" dirty="0"/>
              <a:t>Architecting an AI-Powered Sales Dashboard with .NET MAUI and Azure OpenAI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405B-6F4D-ACE8-3859-843855FD8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057" y="6858000"/>
            <a:ext cx="11658600" cy="1828800"/>
          </a:xfrm>
        </p:spPr>
        <p:txBody>
          <a:bodyPr/>
          <a:lstStyle/>
          <a:p>
            <a:r>
              <a:rPr lang="en-US" sz="6000" dirty="0"/>
              <a:t>Shriram Sankaran</a:t>
            </a:r>
          </a:p>
        </p:txBody>
      </p:sp>
    </p:spTree>
    <p:extLst>
      <p:ext uri="{BB962C8B-B14F-4D97-AF65-F5344CB8AC3E}">
        <p14:creationId xmlns:p14="http://schemas.microsoft.com/office/powerpoint/2010/main" val="273588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94B84D-07A7-5A42-4155-8692DA566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2ED1A-6B1F-CD8C-F18C-D479C557A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3507" y="1772358"/>
            <a:ext cx="21445730" cy="968833"/>
          </a:xfrm>
        </p:spPr>
        <p:txBody>
          <a:bodyPr/>
          <a:lstStyle/>
          <a:p>
            <a:r>
              <a:rPr lang="en-US" sz="10000" b="1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47196-3911-CE9D-6A80-EFCF97FF5FB9}"/>
              </a:ext>
            </a:extLst>
          </p:cNvPr>
          <p:cNvSpPr txBox="1">
            <a:spLocks/>
          </p:cNvSpPr>
          <p:nvPr/>
        </p:nvSpPr>
        <p:spPr>
          <a:xfrm>
            <a:off x="1124587" y="3708015"/>
            <a:ext cx="22137999" cy="82336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50000"/>
              </a:lnSpc>
            </a:pPr>
            <a:r>
              <a:rPr lang="en-US" sz="6000" dirty="0">
                <a:latin typeface="Poppins" panose="00000500000000000000" pitchFamily="2" charset="0"/>
                <a:cs typeface="Poppins" panose="00000500000000000000" pitchFamily="2" charset="0"/>
              </a:rPr>
              <a:t>Visual Studio 2022 with the .NET MAUI workload</a:t>
            </a:r>
          </a:p>
          <a:p>
            <a:pPr marL="571500" indent="-571500">
              <a:lnSpc>
                <a:spcPct val="150000"/>
              </a:lnSpc>
            </a:pPr>
            <a:r>
              <a:rPr lang="en-US" sz="6000" dirty="0">
                <a:latin typeface="Poppins" panose="00000500000000000000" pitchFamily="2" charset="0"/>
                <a:cs typeface="Poppins" panose="00000500000000000000" pitchFamily="2" charset="0"/>
              </a:rPr>
              <a:t>A Syncfusion license</a:t>
            </a:r>
          </a:p>
          <a:p>
            <a:pPr marL="571500" indent="-571500">
              <a:lnSpc>
                <a:spcPct val="150000"/>
              </a:lnSpc>
            </a:pPr>
            <a:r>
              <a:rPr lang="en-US" sz="6000" dirty="0">
                <a:latin typeface="Poppins" panose="00000500000000000000" pitchFamily="2" charset="0"/>
                <a:cs typeface="Poppins" panose="00000500000000000000" pitchFamily="2" charset="0"/>
              </a:rPr>
              <a:t>Required NuGet packages</a:t>
            </a:r>
          </a:p>
          <a:p>
            <a:pPr marL="571500" indent="-571500">
              <a:lnSpc>
                <a:spcPct val="150000"/>
              </a:lnSpc>
            </a:pPr>
            <a:r>
              <a:rPr lang="en-US" sz="6000" dirty="0">
                <a:latin typeface="Poppins" panose="00000500000000000000" pitchFamily="2" charset="0"/>
                <a:cs typeface="Poppins" panose="00000500000000000000" pitchFamily="2" charset="0"/>
              </a:rPr>
              <a:t>Azure OpenAI account</a:t>
            </a:r>
          </a:p>
        </p:txBody>
      </p:sp>
    </p:spTree>
    <p:extLst>
      <p:ext uri="{BB962C8B-B14F-4D97-AF65-F5344CB8AC3E}">
        <p14:creationId xmlns:p14="http://schemas.microsoft.com/office/powerpoint/2010/main" val="361428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2A7C82-B553-A9EF-409C-807273648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9E5BA9-E3BE-447F-9CBC-23EF5F00B5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61413" y="6096227"/>
            <a:ext cx="17125508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933F4-C0B3-2FC4-3F19-0A49FC1A9A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867128" cy="128931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0311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74BCE7-4CAD-74F6-005D-FABED012A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AF3233-29AF-1394-5CE9-8080F65575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55088" y="6096227"/>
            <a:ext cx="17125508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Architecture Deep-Dive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A50D5-5CB0-A9C8-8F34-61E922D6E6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867128" cy="128931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9673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75827-BB8A-B72F-81EC-5320DF5A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C19A9-78CA-E897-0028-BC935437DA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55088" y="6096227"/>
            <a:ext cx="18061172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Challenges Solved &amp; Practices Kept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63F3A-E1A6-AF88-AFC9-30942CE17B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867128" cy="128931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678787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FE3C-4B74-A9AD-57F3-2B7A5EA9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50E4C-689A-C7F0-6E86-A866C4B85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5165" y="3444166"/>
            <a:ext cx="12880638" cy="5892001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Poppins" panose="00000500000000000000" pitchFamily="2" charset="0"/>
                <a:cs typeface="Poppins" panose="00000500000000000000" pitchFamily="2" charset="0"/>
              </a:rPr>
              <a:t>One codebase, two UX compositions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Poppins" panose="00000500000000000000" pitchFamily="2" charset="0"/>
                <a:cs typeface="Poppins" panose="00000500000000000000" pitchFamily="2" charset="0"/>
              </a:rPr>
              <a:t>Make refreshes feel instant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Poppins" panose="00000500000000000000" pitchFamily="2" charset="0"/>
                <a:cs typeface="Poppins" panose="00000500000000000000" pitchFamily="2" charset="0"/>
              </a:rPr>
              <a:t>Legible charts by default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 descr="A light bulb with puzzle pieces&#10;&#10;AI-generated content may be incorrect.">
            <a:extLst>
              <a:ext uri="{FF2B5EF4-FFF2-40B4-BE49-F238E27FC236}">
                <a16:creationId xmlns:a16="http://schemas.microsoft.com/office/drawing/2014/main" id="{DC1DF694-CC65-2956-0122-6E9A5EC3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87" y="2166730"/>
            <a:ext cx="11477792" cy="93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7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B7B62-DFF4-0247-21D0-923E054D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B385B0-551A-7352-F6A3-A7F6F15BE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55088" y="6096227"/>
            <a:ext cx="18061172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Closing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BBB04-B88F-6617-51E2-414A6C1CFE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867128" cy="128931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77666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45431-3A1C-EC75-FAA7-B57BDC097A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3657" y="5018767"/>
            <a:ext cx="7671527" cy="1890091"/>
          </a:xfrm>
        </p:spPr>
        <p:txBody>
          <a:bodyPr/>
          <a:lstStyle/>
          <a:p>
            <a:r>
              <a:rPr lang="en-US" dirty="0"/>
              <a:t>GitHub Example</a:t>
            </a:r>
          </a:p>
        </p:txBody>
      </p:sp>
      <p:pic>
        <p:nvPicPr>
          <p:cNvPr id="8" name="Picture Placeholder 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7E1B171-293B-2741-1DF1-24E0C5DD344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t="5405" b="5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457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B7BEE4-88D4-FB77-46F5-EBC3C04379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839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B8239-7031-2356-ECE5-80842533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0E88D-7985-F88B-50E4-4EEBFE02EF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53844" y="2510065"/>
            <a:ext cx="13675338" cy="11039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Poppins" panose="00000500000000000000" pitchFamily="2" charset="0"/>
                <a:cs typeface="Poppins" panose="00000500000000000000" pitchFamily="2" charset="0"/>
              </a:rPr>
              <a:t>What are our top‑performing products?</a:t>
            </a:r>
          </a:p>
        </p:txBody>
      </p:sp>
      <p:pic>
        <p:nvPicPr>
          <p:cNvPr id="9" name="Picture 8" descr="A computer with question mark on the screen&#10;&#10;AI-generated content may be incorrect.">
            <a:extLst>
              <a:ext uri="{FF2B5EF4-FFF2-40B4-BE49-F238E27FC236}">
                <a16:creationId xmlns:a16="http://schemas.microsoft.com/office/drawing/2014/main" id="{24EE6AAB-9043-FEAA-F60C-C2DA8603A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4809" y="4779233"/>
            <a:ext cx="9640053" cy="6426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58282-86D5-F84A-40C8-9E8A3A22FDBA}"/>
              </a:ext>
            </a:extLst>
          </p:cNvPr>
          <p:cNvSpPr txBox="1"/>
          <p:nvPr/>
        </p:nvSpPr>
        <p:spPr>
          <a:xfrm>
            <a:off x="1153844" y="3614013"/>
            <a:ext cx="13705483" cy="4168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Smart TV — $44,933,415 profit from 1,557,994 total sales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Laptop Pro X — $38,221,104 profit from 1,234,567 total sales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Cloud Server Z — $29,110,876 profit from 987,654 total sales</a:t>
            </a:r>
          </a:p>
        </p:txBody>
      </p:sp>
    </p:spTree>
    <p:extLst>
      <p:ext uri="{BB962C8B-B14F-4D97-AF65-F5344CB8AC3E}">
        <p14:creationId xmlns:p14="http://schemas.microsoft.com/office/powerpoint/2010/main" val="6923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64A2-9C20-2DA8-F4E6-53158816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tablet&#10;&#10;AI-generated content may be incorrect.">
            <a:extLst>
              <a:ext uri="{FF2B5EF4-FFF2-40B4-BE49-F238E27FC236}">
                <a16:creationId xmlns:a16="http://schemas.microsoft.com/office/drawing/2014/main" id="{864E0394-6A92-828E-7ECA-B674100A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17" y="1385606"/>
            <a:ext cx="18288940" cy="1094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6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706B79-35D1-5B2D-9EB3-BA43C42137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99059" y="1062934"/>
            <a:ext cx="9864848" cy="805057"/>
          </a:xfrm>
        </p:spPr>
        <p:txBody>
          <a:bodyPr/>
          <a:lstStyle/>
          <a:p>
            <a:r>
              <a:rPr lang="en-US" dirty="0"/>
              <a:t>Overview of the Live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367AA-087F-6FFB-C42F-27DDB074F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90021" y="1066799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DEDC8-4D65-08E8-A620-D8C1FACA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80CFC9-49D7-3E50-74E4-BAD28092D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99058" y="1965759"/>
            <a:ext cx="9269425" cy="805057"/>
          </a:xfrm>
        </p:spPr>
        <p:txBody>
          <a:bodyPr/>
          <a:lstStyle/>
          <a:p>
            <a:r>
              <a:rPr lang="en-US" dirty="0"/>
              <a:t>Decisions That Mattered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1DE975-0A68-4C9E-BAF8-E4600CD32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0021" y="1969624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83103-7338-B453-E750-228F53DE4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Prerequisites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E63908-5D85-1C06-5569-E0CFD3BBC7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90021" y="2879557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6A4460-D81A-7200-9CBA-5784FE7319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Live Demo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489DBC-E2E7-F2EB-17EB-1FCEF03A4D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90021" y="3789490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F9A7F81-219C-0B5C-508C-3D9303CB08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9059" y="4695558"/>
            <a:ext cx="9099304" cy="805057"/>
          </a:xfrm>
        </p:spPr>
        <p:txBody>
          <a:bodyPr/>
          <a:lstStyle/>
          <a:p>
            <a:r>
              <a:rPr lang="en-US" dirty="0"/>
              <a:t>Architecture Deep-Dive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E762D52-197E-253E-4FE1-7BF6887805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0021" y="4699423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9D0C5C-BB44-9117-CB22-332696D05F3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99059" y="5605491"/>
            <a:ext cx="13564978" cy="812165"/>
          </a:xfrm>
        </p:spPr>
        <p:txBody>
          <a:bodyPr/>
          <a:lstStyle/>
          <a:p>
            <a:r>
              <a:rPr lang="en-US" dirty="0"/>
              <a:t>Challenges Solved &amp; Practices Kept</a:t>
            </a:r>
            <a:endParaRPr lang="en-US" dirty="0">
              <a:effectLst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E720E1-C6EC-2C08-4CFC-1ED858C9045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390021" y="5609356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06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1AF6D0-142B-B33E-C8A9-DEBBFD10860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699059" y="6515424"/>
            <a:ext cx="11502262" cy="917041"/>
          </a:xfrm>
        </p:spPr>
        <p:txBody>
          <a:bodyPr/>
          <a:lstStyle/>
          <a:p>
            <a:r>
              <a:rPr lang="en-US" dirty="0"/>
              <a:t>Closing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97DADF7-B9BB-1B4A-6827-3CA2303A5CB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90021" y="6519289"/>
            <a:ext cx="1230606" cy="812165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45995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499CC-BBC4-A00F-4201-4F905BA77D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376" y="6096225"/>
            <a:ext cx="17125508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Overview of the Live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CE995-B20A-4434-E8D5-5C31E3DF97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1157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527DBF-FCBF-18A8-7592-B0D1D98E2D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Overview of the Live Demo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C1F27D-FE49-99F2-FE62-9447D1D0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12" y="2247900"/>
            <a:ext cx="18116550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3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2E9CC-74D5-CEBE-6C9F-20B7568C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6D007A-2C3D-516E-21C9-BCC4BFB52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91292" y="6096226"/>
            <a:ext cx="17125508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Decisions That Mattered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2CC01-312E-A522-3DAB-BA2B08BBE8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718271" cy="128931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55397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608E5E-E04F-DC8F-8073-A7C7F62A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775E3D-D154-A2AA-204D-6332806D3F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3507" y="1772358"/>
            <a:ext cx="21445730" cy="968833"/>
          </a:xfrm>
        </p:spPr>
        <p:txBody>
          <a:bodyPr/>
          <a:lstStyle/>
          <a:p>
            <a:r>
              <a:rPr lang="en-US" sz="10000" b="1" dirty="0"/>
              <a:t>Why .NET MAUI?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79F77AB-8283-3FBF-9265-DF87888B07E3}"/>
              </a:ext>
            </a:extLst>
          </p:cNvPr>
          <p:cNvSpPr txBox="1">
            <a:spLocks/>
          </p:cNvSpPr>
          <p:nvPr/>
        </p:nvSpPr>
        <p:spPr>
          <a:xfrm>
            <a:off x="1124587" y="3710024"/>
            <a:ext cx="22137999" cy="82336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50000"/>
              </a:lnSpc>
            </a:pPr>
            <a:r>
              <a:rPr lang="en-US" sz="6000" dirty="0">
                <a:latin typeface="Poppins" panose="00000500000000000000" pitchFamily="2" charset="0"/>
                <a:cs typeface="Poppins" panose="00000500000000000000" pitchFamily="2" charset="0"/>
              </a:rPr>
              <a:t>One codebase, all platforms</a:t>
            </a:r>
          </a:p>
          <a:p>
            <a:pPr marL="571500" indent="-571500">
              <a:lnSpc>
                <a:spcPct val="150000"/>
              </a:lnSpc>
            </a:pPr>
            <a:r>
              <a:rPr lang="en-US" sz="6000" dirty="0">
                <a:latin typeface="Poppins" panose="00000500000000000000" pitchFamily="2" charset="0"/>
                <a:cs typeface="Poppins" panose="00000500000000000000" pitchFamily="2" charset="0"/>
              </a:rPr>
              <a:t>Native performance and polished UI</a:t>
            </a:r>
          </a:p>
          <a:p>
            <a:pPr marL="571500" indent="-571500">
              <a:lnSpc>
                <a:spcPct val="150000"/>
              </a:lnSpc>
            </a:pPr>
            <a:r>
              <a:rPr lang="en-US" sz="6000" dirty="0">
                <a:latin typeface="Poppins" panose="00000500000000000000" pitchFamily="2" charset="0"/>
                <a:cs typeface="Poppins" panose="00000500000000000000" pitchFamily="2" charset="0"/>
              </a:rPr>
              <a:t>Syncfusion’s .NET MAUI controls</a:t>
            </a:r>
          </a:p>
          <a:p>
            <a:pPr marL="571500" indent="-571500">
              <a:lnSpc>
                <a:spcPct val="150000"/>
              </a:lnSpc>
            </a:pPr>
            <a:r>
              <a:rPr lang="en-US" sz="6000" dirty="0">
                <a:latin typeface="Poppins" panose="00000500000000000000" pitchFamily="2" charset="0"/>
                <a:cs typeface="Poppins" panose="00000500000000000000" pitchFamily="2" charset="0"/>
              </a:rPr>
              <a:t>First-class tooling and integration</a:t>
            </a:r>
          </a:p>
        </p:txBody>
      </p:sp>
    </p:spTree>
    <p:extLst>
      <p:ext uri="{BB962C8B-B14F-4D97-AF65-F5344CB8AC3E}">
        <p14:creationId xmlns:p14="http://schemas.microsoft.com/office/powerpoint/2010/main" val="341339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C4F3B-FF47-6951-7C02-AD230BC81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897179-8F40-16F8-31B0-900C0DDDDE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12558" y="6096226"/>
            <a:ext cx="17125508" cy="1289311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73A5-FC6B-9CB9-2E75-CF6EE3BBC8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39104" y="6096226"/>
            <a:ext cx="1718271" cy="128931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58242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68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74c18777-103c-41e9-a015-2fe71723a707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52F01250B3C4EA35319BECB5180E2" ma:contentTypeVersion="22" ma:contentTypeDescription="Create a new document." ma:contentTypeScope="" ma:versionID="96588bb72aa1f89cbba4d25d97eaf028">
  <xsd:schema xmlns:xsd="http://www.w3.org/2001/XMLSchema" xmlns:xs="http://www.w3.org/2001/XMLSchema" xmlns:p="http://schemas.microsoft.com/office/2006/metadata/properties" xmlns:ns1="http://schemas.microsoft.com/sharepoint/v3" xmlns:ns2="74c18777-103c-41e9-a015-2fe71723a707" xmlns:ns3="9db526e3-7318-4ba8-96a2-8e5be2712bf3" xmlns:ns4="230e9df3-be65-4c73-a93b-d1236ebd677e" targetNamespace="http://schemas.microsoft.com/office/2006/metadata/properties" ma:root="true" ma:fieldsID="f15e8688859909b215c574a0bc2ed038" ns1:_="" ns2:_="" ns3:_="" ns4:_="">
    <xsd:import namespace="http://schemas.microsoft.com/sharepoint/v3"/>
    <xsd:import namespace="74c18777-103c-41e9-a015-2fe71723a707"/>
    <xsd:import namespace="9db526e3-7318-4ba8-96a2-8e5be2712bf3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18777-103c-41e9-a015-2fe71723a7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526e3-7318-4ba8-96a2-8e5be2712b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541692f7-c488-49e5-831f-b89804a85714}" ma:internalName="TaxCatchAll" ma:showField="CatchAllData" ma:web="9db526e3-7318-4ba8-96a2-8e5be2712b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29EBB6-9BE6-4823-87B7-48129F90C0A4}">
  <ds:schemaRefs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db526e3-7318-4ba8-96a2-8e5be2712bf3"/>
    <ds:schemaRef ds:uri="74c18777-103c-41e9-a015-2fe71723a707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7B16A34-4DC9-408D-BB09-3A8D4E106F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3D010E-C4B4-485D-8747-B24908B86D69}">
  <ds:schemaRefs>
    <ds:schemaRef ds:uri="230e9df3-be65-4c73-a93b-d1236ebd677e"/>
    <ds:schemaRef ds:uri="74c18777-103c-41e9-a015-2fe71723a707"/>
    <ds:schemaRef ds:uri="9db526e3-7318-4ba8-96a2-8e5be2712b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173</Words>
  <Application>Microsoft Office PowerPoint</Application>
  <PresentationFormat>Custom</PresentationFormat>
  <Paragraphs>51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Aptos</vt:lpstr>
      <vt:lpstr>Arial</vt:lpstr>
      <vt:lpstr>Calibri</vt:lpstr>
      <vt:lpstr>Poppins</vt:lpstr>
      <vt:lpstr>Segoe UI</vt:lpstr>
      <vt:lpstr>Segoe UI Variable Display</vt:lpstr>
      <vt:lpstr>Segoe UI Variable Display Semib</vt:lpstr>
      <vt:lpstr>Segoe UI Variable Display Semibold</vt:lpstr>
      <vt:lpstr>Segoe UI Variable Display Semil</vt:lpstr>
      <vt:lpstr>Segoe UI Variable Display Semilight</vt:lpstr>
      <vt:lpstr>Segoe UI Variable Text Semibold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CoreAI-Template2025</dc:title>
  <dc:subject>PptxGenJS Presentation</dc:subject>
  <dc:creator>PptxGenJS</dc:creator>
  <cp:lastModifiedBy>Shriram S</cp:lastModifiedBy>
  <cp:revision>5</cp:revision>
  <dcterms:created xsi:type="dcterms:W3CDTF">2025-05-28T19:55:54Z</dcterms:created>
  <dcterms:modified xsi:type="dcterms:W3CDTF">2025-11-07T17:10:55Z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0x010100E0052F01250B3C4EA35319BECB5180E2</vt:lpwstr>
  </property>
  <property fmtid="{D5CDD505-2E9C-101B-9397-08002B2CF9AE}" pid="3" name="MediaServiceImageTags">
    <vt:lpwstr/>
  </property>
</Properties>
</file>